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Lst>
  <p:notesMasterIdLst>
    <p:notesMasterId r:id="rId36"/>
  </p:notesMasterIdLst>
  <p:sldIdLst>
    <p:sldId id="2145705538" r:id="rId6"/>
    <p:sldId id="267" r:id="rId7"/>
    <p:sldId id="2145705515" r:id="rId8"/>
    <p:sldId id="257" r:id="rId9"/>
    <p:sldId id="261" r:id="rId10"/>
    <p:sldId id="2145705468" r:id="rId11"/>
    <p:sldId id="2145705454" r:id="rId12"/>
    <p:sldId id="2145705550" r:id="rId13"/>
    <p:sldId id="2145705598" r:id="rId14"/>
    <p:sldId id="2145705600" r:id="rId15"/>
    <p:sldId id="2145705554" r:id="rId16"/>
    <p:sldId id="2145705590" r:id="rId17"/>
    <p:sldId id="2145705573" r:id="rId18"/>
    <p:sldId id="2145705563" r:id="rId19"/>
    <p:sldId id="2145705599" r:id="rId20"/>
    <p:sldId id="2145705605" r:id="rId21"/>
    <p:sldId id="2145705604" r:id="rId22"/>
    <p:sldId id="2145705603" r:id="rId23"/>
    <p:sldId id="2145705602" r:id="rId24"/>
    <p:sldId id="2145705601" r:id="rId25"/>
    <p:sldId id="2145705606" r:id="rId26"/>
    <p:sldId id="2145705607" r:id="rId27"/>
    <p:sldId id="2145705608" r:id="rId28"/>
    <p:sldId id="2145705609" r:id="rId29"/>
    <p:sldId id="2145705610" r:id="rId30"/>
    <p:sldId id="2145705469" r:id="rId31"/>
    <p:sldId id="2145705562" r:id="rId32"/>
    <p:sldId id="293" r:id="rId33"/>
    <p:sldId id="269" r:id="rId34"/>
    <p:sldId id="2145705480"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orlagen aus Folienmaster" id="{37DD0BBF-DE2A-4C85-9446-26E6F602A986}">
          <p14:sldIdLst>
            <p14:sldId id="2145705538"/>
            <p14:sldId id="267"/>
            <p14:sldId id="2145705515"/>
            <p14:sldId id="257"/>
            <p14:sldId id="261"/>
            <p14:sldId id="2145705468"/>
            <p14:sldId id="2145705454"/>
            <p14:sldId id="2145705550"/>
            <p14:sldId id="2145705598"/>
            <p14:sldId id="2145705600"/>
            <p14:sldId id="2145705554"/>
            <p14:sldId id="2145705590"/>
            <p14:sldId id="2145705573"/>
            <p14:sldId id="2145705563"/>
            <p14:sldId id="2145705599"/>
            <p14:sldId id="2145705605"/>
            <p14:sldId id="2145705604"/>
            <p14:sldId id="2145705603"/>
            <p14:sldId id="2145705602"/>
            <p14:sldId id="2145705601"/>
            <p14:sldId id="2145705606"/>
            <p14:sldId id="2145705607"/>
            <p14:sldId id="2145705608"/>
            <p14:sldId id="2145705609"/>
            <p14:sldId id="2145705610"/>
            <p14:sldId id="2145705469"/>
            <p14:sldId id="2145705562"/>
            <p14:sldId id="293"/>
            <p14:sldId id="269"/>
            <p14:sldId id="214570548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441D0B-EC8A-CB90-16BE-127C60F5BF13}" name="Verena Küttel" initials="VK" userId="S::verena.kuettel@ibaw.ch::1200b1da-dd80-43fd-9577-15f0d7212fa1" providerId="AD"/>
  <p188:author id="{773F782A-1860-CC02-93A9-5D8C1BE4EEEE}" name="Brunner Jurka" initials="BJ" userId="Brunner Jurk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CFF"/>
    <a:srgbClr val="79F5FF"/>
    <a:srgbClr val="00B1BF"/>
    <a:srgbClr val="A6A6A6"/>
    <a:srgbClr val="E7F2F4"/>
    <a:srgbClr val="CCEFF2"/>
    <a:srgbClr val="F2F2F2"/>
    <a:srgbClr val="CBE4E8"/>
    <a:srgbClr val="0000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16967-8A5B-445D-86D9-D34B9080BAB2}" v="22" dt="2023-11-24T12:15:58.01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16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76F76-3D0F-4E42-B0E1-874B6B7C8363}" type="datetimeFigureOut">
              <a:rPr lang="de-CH" smtClean="0"/>
              <a:t>24.11.2023</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67387-B504-4228-97B5-4355EBF48B9B}" type="slidenum">
              <a:rPr lang="de-CH" smtClean="0"/>
              <a:t>‹Nr.›</a:t>
            </a:fld>
            <a:endParaRPr lang="de-CH"/>
          </a:p>
        </p:txBody>
      </p:sp>
    </p:spTree>
    <p:extLst>
      <p:ext uri="{BB962C8B-B14F-4D97-AF65-F5344CB8AC3E}">
        <p14:creationId xmlns:p14="http://schemas.microsoft.com/office/powerpoint/2010/main" val="709561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Ggf. Musterbeispiele einbauen (z.B. Website Muster, Visitenkarten etc.)</a:t>
            </a:r>
          </a:p>
          <a:p>
            <a:endParaRPr lang="de-CH"/>
          </a:p>
          <a:p>
            <a:r>
              <a:rPr lang="de-CH"/>
              <a:t>Websites im Browser bereit halten:</a:t>
            </a:r>
          </a:p>
          <a:p>
            <a:r>
              <a:rPr lang="de-CH"/>
              <a:t>Outsystem, Jimdo, Wix, </a:t>
            </a:r>
            <a:r>
              <a:rPr lang="de-CH" err="1"/>
              <a:t>Webflow</a:t>
            </a:r>
            <a:endParaRPr lang="de-CH"/>
          </a:p>
        </p:txBody>
      </p:sp>
      <p:sp>
        <p:nvSpPr>
          <p:cNvPr id="4" name="Foliennummernplatzhalter 3"/>
          <p:cNvSpPr>
            <a:spLocks noGrp="1"/>
          </p:cNvSpPr>
          <p:nvPr>
            <p:ph type="sldNum" sz="quarter" idx="5"/>
          </p:nvPr>
        </p:nvSpPr>
        <p:spPr/>
        <p:txBody>
          <a:bodyPr/>
          <a:lstStyle/>
          <a:p>
            <a:fld id="{C2B67387-B504-4228-97B5-4355EBF48B9B}" type="slidenum">
              <a:rPr lang="de-CH" smtClean="0"/>
              <a:t>1</a:t>
            </a:fld>
            <a:endParaRPr lang="de-CH"/>
          </a:p>
        </p:txBody>
      </p:sp>
    </p:spTree>
    <p:extLst>
      <p:ext uri="{BB962C8B-B14F-4D97-AF65-F5344CB8AC3E}">
        <p14:creationId xmlns:p14="http://schemas.microsoft.com/office/powerpoint/2010/main" val="2152245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CH" sz="1200" b="0">
              <a:solidFill>
                <a:schemeClr val="bg1"/>
              </a:solidFill>
              <a:latin typeface="Franklin Gothic Book" panose="020B0503020102020204" pitchFamily="34" charset="0"/>
            </a:endParaRPr>
          </a:p>
        </p:txBody>
      </p:sp>
      <p:sp>
        <p:nvSpPr>
          <p:cNvPr id="4" name="Foliennummernplatzhalter 3"/>
          <p:cNvSpPr>
            <a:spLocks noGrp="1"/>
          </p:cNvSpPr>
          <p:nvPr>
            <p:ph type="sldNum" sz="quarter" idx="5"/>
          </p:nvPr>
        </p:nvSpPr>
        <p:spPr/>
        <p:txBody>
          <a:bodyPr/>
          <a:lstStyle/>
          <a:p>
            <a:fld id="{C2B67387-B504-4228-97B5-4355EBF48B9B}" type="slidenum">
              <a:rPr lang="de-CH" smtClean="0"/>
              <a:t>17</a:t>
            </a:fld>
            <a:endParaRPr lang="de-CH"/>
          </a:p>
        </p:txBody>
      </p:sp>
    </p:spTree>
    <p:extLst>
      <p:ext uri="{BB962C8B-B14F-4D97-AF65-F5344CB8AC3E}">
        <p14:creationId xmlns:p14="http://schemas.microsoft.com/office/powerpoint/2010/main" val="4266510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pPr>
              <a:defRPr/>
            </a:pPr>
            <a:fld id="{6E685D21-FF57-4D33-ABC6-69E7D127CE20}" type="slidenum">
              <a:rPr lang="de-CH" smtClean="0"/>
              <a:pPr>
                <a:defRPr/>
              </a:pPr>
              <a:t>21</a:t>
            </a:fld>
            <a:endParaRPr lang="de-CH"/>
          </a:p>
        </p:txBody>
      </p:sp>
    </p:spTree>
    <p:extLst>
      <p:ext uri="{BB962C8B-B14F-4D97-AF65-F5344CB8AC3E}">
        <p14:creationId xmlns:p14="http://schemas.microsoft.com/office/powerpoint/2010/main" val="1709512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CH" sz="1200" b="0">
              <a:solidFill>
                <a:schemeClr val="bg1"/>
              </a:solidFill>
              <a:latin typeface="Franklin Gothic Book" panose="020B0503020102020204" pitchFamily="34" charset="0"/>
            </a:endParaRPr>
          </a:p>
        </p:txBody>
      </p:sp>
      <p:sp>
        <p:nvSpPr>
          <p:cNvPr id="4" name="Foliennummernplatzhalter 3"/>
          <p:cNvSpPr>
            <a:spLocks noGrp="1"/>
          </p:cNvSpPr>
          <p:nvPr>
            <p:ph type="sldNum" sz="quarter" idx="5"/>
          </p:nvPr>
        </p:nvSpPr>
        <p:spPr/>
        <p:txBody>
          <a:bodyPr/>
          <a:lstStyle/>
          <a:p>
            <a:fld id="{C2B67387-B504-4228-97B5-4355EBF48B9B}" type="slidenum">
              <a:rPr lang="de-CH" smtClean="0"/>
              <a:t>22</a:t>
            </a:fld>
            <a:endParaRPr lang="de-CH"/>
          </a:p>
        </p:txBody>
      </p:sp>
    </p:spTree>
    <p:extLst>
      <p:ext uri="{BB962C8B-B14F-4D97-AF65-F5344CB8AC3E}">
        <p14:creationId xmlns:p14="http://schemas.microsoft.com/office/powerpoint/2010/main" val="909947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C2B67387-B504-4228-97B5-4355EBF48B9B}" type="slidenum">
              <a:rPr lang="de-CH" smtClean="0"/>
              <a:t>28</a:t>
            </a:fld>
            <a:endParaRPr lang="de-CH"/>
          </a:p>
        </p:txBody>
      </p:sp>
    </p:spTree>
    <p:extLst>
      <p:ext uri="{BB962C8B-B14F-4D97-AF65-F5344CB8AC3E}">
        <p14:creationId xmlns:p14="http://schemas.microsoft.com/office/powerpoint/2010/main" val="88372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Präsentation und weitere Informationen werden bis zum Übernächsten Werktag per E-Mail an die Teilnehmenden versandt.</a:t>
            </a:r>
          </a:p>
          <a:p>
            <a:r>
              <a:rPr lang="de-CH"/>
              <a:t>Gerne führen wir auch individuelle Beratungsgespräche durch. Wir freuen uns auf Sie!!</a:t>
            </a:r>
          </a:p>
          <a:p>
            <a:endParaRPr lang="de-CH"/>
          </a:p>
        </p:txBody>
      </p:sp>
      <p:sp>
        <p:nvSpPr>
          <p:cNvPr id="4" name="Foliennummernplatzhalter 3"/>
          <p:cNvSpPr>
            <a:spLocks noGrp="1"/>
          </p:cNvSpPr>
          <p:nvPr>
            <p:ph type="sldNum" sz="quarter" idx="10"/>
          </p:nvPr>
        </p:nvSpPr>
        <p:spPr/>
        <p:txBody>
          <a:bodyPr/>
          <a:lstStyle/>
          <a:p>
            <a:fld id="{C2B67387-B504-4228-97B5-4355EBF48B9B}" type="slidenum">
              <a:rPr lang="de-CH" smtClean="0"/>
              <a:t>29</a:t>
            </a:fld>
            <a:endParaRPr lang="de-CH"/>
          </a:p>
        </p:txBody>
      </p:sp>
    </p:spTree>
    <p:extLst>
      <p:ext uri="{BB962C8B-B14F-4D97-AF65-F5344CB8AC3E}">
        <p14:creationId xmlns:p14="http://schemas.microsoft.com/office/powerpoint/2010/main" val="652142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C2B67387-B504-4228-97B5-4355EBF48B9B}" type="slidenum">
              <a:rPr lang="de-CH" smtClean="0"/>
              <a:t>2</a:t>
            </a:fld>
            <a:endParaRPr lang="de-CH"/>
          </a:p>
        </p:txBody>
      </p:sp>
    </p:spTree>
    <p:extLst>
      <p:ext uri="{BB962C8B-B14F-4D97-AF65-F5344CB8AC3E}">
        <p14:creationId xmlns:p14="http://schemas.microsoft.com/office/powerpoint/2010/main" val="32707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800" b="1" i="0" u="none" strike="noStrike">
                <a:solidFill>
                  <a:srgbClr val="FFFFFF"/>
                </a:solidFill>
                <a:effectLst/>
                <a:latin typeface="Franklin Gothic Demi" panose="020B0703020102020204" pitchFamily="34" charset="0"/>
              </a:rPr>
              <a:t>Luzern</a:t>
            </a:r>
            <a:r>
              <a:rPr lang="de-CH" sz="1800" b="0" i="0" u="none" strike="noStrike">
                <a:solidFill>
                  <a:srgbClr val="FFFFFF"/>
                </a:solidFill>
                <a:effectLst/>
                <a:latin typeface="Franklin Gothic Demi" panose="020B0703020102020204" pitchFamily="34" charset="0"/>
              </a:rPr>
              <a:t>,</a:t>
            </a:r>
            <a:r>
              <a:rPr lang="de-CH"/>
              <a:t> </a:t>
            </a:r>
            <a:r>
              <a:rPr lang="de-CH" sz="1800" b="0" i="0" u="none" strike="noStrike">
                <a:solidFill>
                  <a:srgbClr val="FFFFFF"/>
                </a:solidFill>
                <a:effectLst/>
                <a:latin typeface="Franklin Gothic Demi" panose="020B0703020102020204" pitchFamily="34" charset="0"/>
              </a:rPr>
              <a:t>Zug,</a:t>
            </a:r>
            <a:r>
              <a:rPr lang="de-CH"/>
              <a:t> </a:t>
            </a:r>
            <a:r>
              <a:rPr lang="de-CH" sz="1800" b="0" i="0" u="none" strike="noStrike">
                <a:solidFill>
                  <a:srgbClr val="FFFFFF"/>
                </a:solidFill>
                <a:effectLst/>
                <a:latin typeface="Franklin Gothic Demi" panose="020B0703020102020204" pitchFamily="34" charset="0"/>
              </a:rPr>
              <a:t>Sursee,</a:t>
            </a:r>
            <a:r>
              <a:rPr lang="de-CH"/>
              <a:t> </a:t>
            </a:r>
            <a:r>
              <a:rPr lang="de-CH" sz="1800" b="1" i="0" u="none" strike="noStrike">
                <a:solidFill>
                  <a:srgbClr val="FFFFFF"/>
                </a:solidFill>
                <a:effectLst/>
                <a:latin typeface="Franklin Gothic Demi" panose="020B0703020102020204" pitchFamily="34" charset="0"/>
              </a:rPr>
              <a:t>Bern (Welle 7),</a:t>
            </a:r>
            <a:r>
              <a:rPr lang="de-CH" b="1"/>
              <a:t> </a:t>
            </a:r>
            <a:r>
              <a:rPr lang="de-CH" sz="1800" b="0" i="0" u="none" strike="noStrike">
                <a:solidFill>
                  <a:srgbClr val="FFFFFF"/>
                </a:solidFill>
                <a:effectLst/>
                <a:latin typeface="Franklin Gothic Demi" panose="020B0703020102020204" pitchFamily="34" charset="0"/>
              </a:rPr>
              <a:t>Thun,</a:t>
            </a:r>
            <a:r>
              <a:rPr lang="de-CH"/>
              <a:t> </a:t>
            </a:r>
            <a:r>
              <a:rPr lang="de-CH" sz="1800" b="0" i="0" u="none" strike="noStrike">
                <a:solidFill>
                  <a:srgbClr val="FFFFFF"/>
                </a:solidFill>
                <a:effectLst/>
                <a:latin typeface="Franklin Gothic Demi" panose="020B0703020102020204" pitchFamily="34" charset="0"/>
              </a:rPr>
              <a:t>Baden, Olten,</a:t>
            </a:r>
            <a:r>
              <a:rPr lang="de-CH"/>
              <a:t> </a:t>
            </a:r>
            <a:r>
              <a:rPr lang="de-CH" sz="1800" b="1" i="0" u="none" strike="noStrike">
                <a:solidFill>
                  <a:srgbClr val="FFFFFF"/>
                </a:solidFill>
                <a:effectLst/>
                <a:latin typeface="Franklin Gothic Demi" panose="020B0703020102020204" pitchFamily="34" charset="0"/>
              </a:rPr>
              <a:t>Aarau</a:t>
            </a:r>
            <a:r>
              <a:rPr lang="de-CH" sz="1800" b="0" i="0" u="none" strike="noStrike">
                <a:solidFill>
                  <a:srgbClr val="FFFFFF"/>
                </a:solidFill>
                <a:effectLst/>
                <a:latin typeface="Franklin Gothic Demi" panose="020B0703020102020204" pitchFamily="34" charset="0"/>
              </a:rPr>
              <a:t>,</a:t>
            </a:r>
            <a:r>
              <a:rPr lang="de-CH"/>
              <a:t> </a:t>
            </a:r>
            <a:r>
              <a:rPr lang="de-CH" sz="1800" b="1" i="0" u="none" strike="noStrike">
                <a:solidFill>
                  <a:srgbClr val="FFFFFF"/>
                </a:solidFill>
                <a:effectLst/>
                <a:latin typeface="Franklin Gothic Demi" panose="020B0703020102020204" pitchFamily="34" charset="0"/>
              </a:rPr>
              <a:t>Basel</a:t>
            </a:r>
            <a:r>
              <a:rPr lang="de-CH" sz="1800" b="0" i="0" u="none" strike="noStrike">
                <a:solidFill>
                  <a:srgbClr val="FFFFFF"/>
                </a:solidFill>
                <a:effectLst/>
                <a:latin typeface="Franklin Gothic Demi" panose="020B0703020102020204" pitchFamily="34" charset="0"/>
              </a:rPr>
              <a:t>,</a:t>
            </a:r>
            <a:r>
              <a:rPr lang="de-CH"/>
              <a:t> </a:t>
            </a:r>
            <a:r>
              <a:rPr lang="de-CH" sz="1800" b="0" i="0" u="none" strike="noStrike">
                <a:solidFill>
                  <a:srgbClr val="FFFFFF"/>
                </a:solidFill>
                <a:effectLst/>
                <a:latin typeface="Franklin Gothic Demi" panose="020B0703020102020204" pitchFamily="34" charset="0"/>
              </a:rPr>
              <a:t>Rapperswil,</a:t>
            </a:r>
            <a:r>
              <a:rPr lang="de-CH"/>
              <a:t> </a:t>
            </a:r>
            <a:r>
              <a:rPr lang="de-CH" sz="1800" b="0" i="0" u="none" strike="noStrike">
                <a:solidFill>
                  <a:srgbClr val="FFFFFF"/>
                </a:solidFill>
                <a:effectLst/>
                <a:latin typeface="Franklin Gothic Demi" panose="020B0703020102020204" pitchFamily="34" charset="0"/>
              </a:rPr>
              <a:t>Oerlikon,</a:t>
            </a:r>
            <a:r>
              <a:rPr lang="de-CH"/>
              <a:t> </a:t>
            </a:r>
            <a:r>
              <a:rPr lang="de-CH" sz="1800" b="1" i="0" u="none" strike="noStrike">
                <a:solidFill>
                  <a:srgbClr val="FFFFFF"/>
                </a:solidFill>
                <a:effectLst/>
                <a:latin typeface="Franklin Gothic Demi" panose="020B0703020102020204" pitchFamily="34" charset="0"/>
              </a:rPr>
              <a:t>Limmatplatz</a:t>
            </a:r>
            <a:r>
              <a:rPr lang="de-CH" sz="1800" b="0" i="0" u="none" strike="noStrike">
                <a:solidFill>
                  <a:srgbClr val="FFFFFF"/>
                </a:solidFill>
                <a:effectLst/>
                <a:latin typeface="Franklin Gothic Demi" panose="020B0703020102020204" pitchFamily="34" charset="0"/>
              </a:rPr>
              <a:t>,</a:t>
            </a:r>
            <a:r>
              <a:rPr lang="de-CH"/>
              <a:t> </a:t>
            </a:r>
            <a:r>
              <a:rPr lang="de-CH" sz="1800" b="0" i="0" u="none" strike="noStrike">
                <a:solidFill>
                  <a:srgbClr val="FFFFFF"/>
                </a:solidFill>
                <a:effectLst/>
                <a:latin typeface="Franklin Gothic Demi" panose="020B0703020102020204" pitchFamily="34" charset="0"/>
              </a:rPr>
              <a:t>Altstetten, Online</a:t>
            </a:r>
            <a:r>
              <a:rPr lang="de-CH"/>
              <a:t> </a:t>
            </a:r>
          </a:p>
        </p:txBody>
      </p:sp>
      <p:sp>
        <p:nvSpPr>
          <p:cNvPr id="4" name="Foliennummernplatzhalter 3"/>
          <p:cNvSpPr>
            <a:spLocks noGrp="1"/>
          </p:cNvSpPr>
          <p:nvPr>
            <p:ph type="sldNum" sz="quarter" idx="5"/>
          </p:nvPr>
        </p:nvSpPr>
        <p:spPr/>
        <p:txBody>
          <a:bodyPr/>
          <a:lstStyle/>
          <a:p>
            <a:fld id="{C2B67387-B504-4228-97B5-4355EBF48B9B}" type="slidenum">
              <a:rPr lang="de-CH" smtClean="0"/>
              <a:t>6</a:t>
            </a:fld>
            <a:endParaRPr lang="de-CH"/>
          </a:p>
        </p:txBody>
      </p:sp>
    </p:spTree>
    <p:extLst>
      <p:ext uri="{BB962C8B-B14F-4D97-AF65-F5344CB8AC3E}">
        <p14:creationId xmlns:p14="http://schemas.microsoft.com/office/powerpoint/2010/main" val="2064057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C2B67387-B504-4228-97B5-4355EBF48B9B}" type="slidenum">
              <a:rPr lang="de-CH" smtClean="0"/>
              <a:t>8</a:t>
            </a:fld>
            <a:endParaRPr lang="de-CH"/>
          </a:p>
        </p:txBody>
      </p:sp>
    </p:spTree>
    <p:extLst>
      <p:ext uri="{BB962C8B-B14F-4D97-AF65-F5344CB8AC3E}">
        <p14:creationId xmlns:p14="http://schemas.microsoft.com/office/powerpoint/2010/main" val="998863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C2B67387-B504-4228-97B5-4355EBF48B9B}" type="slidenum">
              <a:rPr lang="de-CH" smtClean="0"/>
              <a:t>9</a:t>
            </a:fld>
            <a:endParaRPr lang="de-CH"/>
          </a:p>
        </p:txBody>
      </p:sp>
    </p:spTree>
    <p:extLst>
      <p:ext uri="{BB962C8B-B14F-4D97-AF65-F5344CB8AC3E}">
        <p14:creationId xmlns:p14="http://schemas.microsoft.com/office/powerpoint/2010/main" val="126408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pPr>
              <a:defRPr/>
            </a:pPr>
            <a:fld id="{6E685D21-FF57-4D33-ABC6-69E7D127CE20}" type="slidenum">
              <a:rPr lang="de-CH" smtClean="0"/>
              <a:pPr>
                <a:defRPr/>
              </a:pPr>
              <a:t>10</a:t>
            </a:fld>
            <a:endParaRPr lang="de-CH"/>
          </a:p>
        </p:txBody>
      </p:sp>
    </p:spTree>
    <p:extLst>
      <p:ext uri="{BB962C8B-B14F-4D97-AF65-F5344CB8AC3E}">
        <p14:creationId xmlns:p14="http://schemas.microsoft.com/office/powerpoint/2010/main" val="1901330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pPr>
              <a:defRPr/>
            </a:pPr>
            <a:fld id="{6E685D21-FF57-4D33-ABC6-69E7D127CE20}" type="slidenum">
              <a:rPr lang="de-CH" smtClean="0"/>
              <a:pPr>
                <a:defRPr/>
              </a:pPr>
              <a:t>11</a:t>
            </a:fld>
            <a:endParaRPr lang="de-CH"/>
          </a:p>
        </p:txBody>
      </p:sp>
    </p:spTree>
    <p:extLst>
      <p:ext uri="{BB962C8B-B14F-4D97-AF65-F5344CB8AC3E}">
        <p14:creationId xmlns:p14="http://schemas.microsoft.com/office/powerpoint/2010/main" val="60962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CH" sz="1200" b="0">
              <a:solidFill>
                <a:schemeClr val="bg1"/>
              </a:solidFill>
              <a:latin typeface="Franklin Gothic Book" panose="020B0503020102020204" pitchFamily="34" charset="0"/>
            </a:endParaRPr>
          </a:p>
        </p:txBody>
      </p:sp>
      <p:sp>
        <p:nvSpPr>
          <p:cNvPr id="4" name="Foliennummernplatzhalter 3"/>
          <p:cNvSpPr>
            <a:spLocks noGrp="1"/>
          </p:cNvSpPr>
          <p:nvPr>
            <p:ph type="sldNum" sz="quarter" idx="5"/>
          </p:nvPr>
        </p:nvSpPr>
        <p:spPr/>
        <p:txBody>
          <a:bodyPr/>
          <a:lstStyle/>
          <a:p>
            <a:fld id="{C2B67387-B504-4228-97B5-4355EBF48B9B}" type="slidenum">
              <a:rPr lang="de-CH" smtClean="0"/>
              <a:t>12</a:t>
            </a:fld>
            <a:endParaRPr lang="de-CH"/>
          </a:p>
        </p:txBody>
      </p:sp>
    </p:spTree>
    <p:extLst>
      <p:ext uri="{BB962C8B-B14F-4D97-AF65-F5344CB8AC3E}">
        <p14:creationId xmlns:p14="http://schemas.microsoft.com/office/powerpoint/2010/main" val="2883401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pPr>
              <a:defRPr/>
            </a:pPr>
            <a:fld id="{6E685D21-FF57-4D33-ABC6-69E7D127CE20}" type="slidenum">
              <a:rPr lang="de-CH" smtClean="0"/>
              <a:pPr>
                <a:defRPr/>
              </a:pPr>
              <a:t>16</a:t>
            </a:fld>
            <a:endParaRPr lang="de-CH"/>
          </a:p>
        </p:txBody>
      </p:sp>
    </p:spTree>
    <p:extLst>
      <p:ext uri="{BB962C8B-B14F-4D97-AF65-F5344CB8AC3E}">
        <p14:creationId xmlns:p14="http://schemas.microsoft.com/office/powerpoint/2010/main" val="3641069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_blau">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Untertitel 2"/>
          <p:cNvSpPr>
            <a:spLocks noGrp="1"/>
          </p:cNvSpPr>
          <p:nvPr>
            <p:ph type="subTitle" idx="1" hasCustomPrompt="1"/>
          </p:nvPr>
        </p:nvSpPr>
        <p:spPr>
          <a:xfrm>
            <a:off x="2376985" y="3579623"/>
            <a:ext cx="7438030" cy="1699196"/>
          </a:xfrm>
        </p:spPr>
        <p:txBody>
          <a:bodyPr>
            <a:normAutofit/>
          </a:bodyPr>
          <a:lstStyle>
            <a:lvl1pPr marL="0" indent="0" algn="ctr">
              <a:buNone/>
              <a:defRPr sz="4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 hinzufügen</a:t>
            </a:r>
            <a:endParaRPr lang="de-CH"/>
          </a:p>
        </p:txBody>
      </p:sp>
      <p:sp>
        <p:nvSpPr>
          <p:cNvPr id="9" name="Datumsplatzhalter 3"/>
          <p:cNvSpPr txBox="1">
            <a:spLocks/>
          </p:cNvSpPr>
          <p:nvPr userDrawn="1"/>
        </p:nvSpPr>
        <p:spPr>
          <a:xfrm>
            <a:off x="450376" y="6068111"/>
            <a:ext cx="1337481"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4444C79-0027-49A8-8E5C-7678B0DB8D2B}" type="datetimeFigureOut">
              <a:rPr lang="de-CH" sz="1100" smtClean="0">
                <a:latin typeface="Franklin Gothic Book" panose="020B0503020102020204" pitchFamily="34" charset="0"/>
              </a:rPr>
              <a:pPr algn="ctr"/>
              <a:t>24.11.2023</a:t>
            </a:fld>
            <a:endParaRPr lang="de-CH" sz="600">
              <a:latin typeface="Franklin Gothic Book" panose="020B0503020102020204" pitchFamily="34" charset="0"/>
            </a:endParaRPr>
          </a:p>
        </p:txBody>
      </p:sp>
      <p:sp>
        <p:nvSpPr>
          <p:cNvPr id="6" name="Titel 1"/>
          <p:cNvSpPr>
            <a:spLocks noGrp="1"/>
          </p:cNvSpPr>
          <p:nvPr>
            <p:ph type="ctrTitle" hasCustomPrompt="1"/>
          </p:nvPr>
        </p:nvSpPr>
        <p:spPr>
          <a:xfrm>
            <a:off x="1787856" y="1487605"/>
            <a:ext cx="8952931" cy="2131541"/>
          </a:xfrm>
        </p:spPr>
        <p:txBody>
          <a:bodyPr anchor="b">
            <a:normAutofit/>
          </a:bodyPr>
          <a:lstStyle>
            <a:lvl1pPr marL="0" indent="0" algn="ctr">
              <a:defRPr sz="8800" b="0" kern="0" spc="0" baseline="0">
                <a:solidFill>
                  <a:schemeClr val="tx1"/>
                </a:solidFill>
                <a:latin typeface="Franklin Gothic Book" panose="020B0503020102020204" pitchFamily="34" charset="0"/>
              </a:defRPr>
            </a:lvl1pPr>
          </a:lstStyle>
          <a:p>
            <a:r>
              <a:rPr lang="de-DE"/>
              <a:t>Titel hinzufügen</a:t>
            </a:r>
            <a:endParaRPr lang="de-CH"/>
          </a:p>
        </p:txBody>
      </p:sp>
    </p:spTree>
    <p:extLst>
      <p:ext uri="{BB962C8B-B14F-4D97-AF65-F5344CB8AC3E}">
        <p14:creationId xmlns:p14="http://schemas.microsoft.com/office/powerpoint/2010/main" val="3183478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links schwarze Schräge">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el 1"/>
          <p:cNvSpPr>
            <a:spLocks noGrp="1"/>
          </p:cNvSpPr>
          <p:nvPr>
            <p:ph type="title" hasCustomPrompt="1"/>
          </p:nvPr>
        </p:nvSpPr>
        <p:spPr>
          <a:xfrm>
            <a:off x="436728" y="1400175"/>
            <a:ext cx="4681183" cy="592991"/>
          </a:xfrm>
        </p:spPr>
        <p:txBody>
          <a:bodyPr/>
          <a:lstStyle>
            <a:lvl1pPr>
              <a:defRPr b="1" kern="0" spc="0" baseline="0"/>
            </a:lvl1pPr>
          </a:lstStyle>
          <a:p>
            <a:r>
              <a:rPr lang="de-DE"/>
              <a:t>Titel hinzufügen</a:t>
            </a:r>
            <a:endParaRPr lang="de-CH"/>
          </a:p>
        </p:txBody>
      </p:sp>
      <p:sp>
        <p:nvSpPr>
          <p:cNvPr id="3" name="Inhaltsplatzhalter 2"/>
          <p:cNvSpPr>
            <a:spLocks noGrp="1"/>
          </p:cNvSpPr>
          <p:nvPr>
            <p:ph idx="1" hasCustomPrompt="1"/>
          </p:nvPr>
        </p:nvSpPr>
        <p:spPr>
          <a:xfrm>
            <a:off x="436729" y="3013240"/>
            <a:ext cx="4681182" cy="2323035"/>
          </a:xfrm>
        </p:spPr>
        <p:txBody>
          <a:bodyPr/>
          <a:lstStyle>
            <a:lvl1pPr marL="0" indent="0">
              <a:buNone/>
              <a:defRPr/>
            </a:lvl1pPr>
          </a:lstStyle>
          <a:p>
            <a:pPr lvl="0"/>
            <a:r>
              <a:rPr lang="de-DE"/>
              <a:t>Text hier hinzufügen.</a:t>
            </a:r>
          </a:p>
          <a:p>
            <a:pPr lvl="0"/>
            <a:endParaRPr lang="de-DE"/>
          </a:p>
        </p:txBody>
      </p:sp>
      <p:sp>
        <p:nvSpPr>
          <p:cNvPr id="4" name="Datumsplatzhalter 3"/>
          <p:cNvSpPr>
            <a:spLocks noGrp="1"/>
          </p:cNvSpPr>
          <p:nvPr>
            <p:ph type="dt" sz="half" idx="10"/>
          </p:nvPr>
        </p:nvSpPr>
        <p:spPr/>
        <p:txBody>
          <a:bodyPr/>
          <a:lstStyle/>
          <a:p>
            <a:fld id="{5D374846-C3A3-42C4-A645-C7EE27639A9C}" type="datetime1">
              <a:rPr lang="de-CH" smtClean="0"/>
              <a:t>24.11.2023</a:t>
            </a:fld>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solidFill>
                  <a:schemeClr val="bg1"/>
                </a:solidFill>
                <a:latin typeface="Franklin Gothic Book" panose="020B0503020102020204" pitchFamily="34" charset="0"/>
              </a:rPr>
              <a:pPr/>
              <a:t>24.11.2023</a:t>
            </a:fld>
            <a:endParaRPr lang="de-CH" b="0">
              <a:solidFill>
                <a:schemeClr val="bg1"/>
              </a:solidFill>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solidFill>
                  <a:schemeClr val="bg1"/>
                </a:solidFill>
                <a:latin typeface="Franklin Gothic Book" panose="020B0503020102020204" pitchFamily="34" charset="0"/>
              </a:rPr>
              <a:pPr/>
              <a:t>‹Nr.›</a:t>
            </a:fld>
            <a:endParaRPr lang="de-CH">
              <a:solidFill>
                <a:schemeClr val="bg1"/>
              </a:solidFill>
              <a:latin typeface="Franklin Gothic Book" panose="020B0503020102020204" pitchFamily="34" charset="0"/>
            </a:endParaRPr>
          </a:p>
        </p:txBody>
      </p:sp>
      <p:sp>
        <p:nvSpPr>
          <p:cNvPr id="16" name="Bildplatzhalter 15"/>
          <p:cNvSpPr>
            <a:spLocks noGrp="1"/>
          </p:cNvSpPr>
          <p:nvPr>
            <p:ph type="pic" sz="quarter" idx="13"/>
          </p:nvPr>
        </p:nvSpPr>
        <p:spPr>
          <a:xfrm>
            <a:off x="8565185" y="1334720"/>
            <a:ext cx="2898534" cy="2907400"/>
          </a:xfrm>
          <a:prstGeom prst="ellipse">
            <a:avLst/>
          </a:prstGeom>
          <a:solidFill>
            <a:schemeClr val="bg1"/>
          </a:solidFill>
        </p:spPr>
        <p:txBody>
          <a:bodyPr/>
          <a:lstStyle/>
          <a:p>
            <a:endParaRPr lang="de-CH"/>
          </a:p>
        </p:txBody>
      </p:sp>
      <p:sp>
        <p:nvSpPr>
          <p:cNvPr id="18" name="Titel 1"/>
          <p:cNvSpPr txBox="1">
            <a:spLocks/>
          </p:cNvSpPr>
          <p:nvPr userDrawn="1"/>
        </p:nvSpPr>
        <p:spPr>
          <a:xfrm>
            <a:off x="436728" y="2119407"/>
            <a:ext cx="3944203" cy="423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150" kern="0" spc="0" baseline="0">
                <a:solidFill>
                  <a:srgbClr val="00B1BF"/>
                </a:solidFill>
                <a:latin typeface="Franklin Gothic Book" panose="020B0503020102020204" pitchFamily="34" charset="0"/>
                <a:ea typeface="+mj-ea"/>
                <a:cs typeface="+mj-cs"/>
              </a:defRPr>
            </a:lvl1pPr>
          </a:lstStyle>
          <a:p>
            <a:endParaRPr lang="de-CH" sz="2400">
              <a:solidFill>
                <a:schemeClr val="tx1"/>
              </a:solidFill>
            </a:endParaRPr>
          </a:p>
        </p:txBody>
      </p:sp>
      <p:sp>
        <p:nvSpPr>
          <p:cNvPr id="37" name="Untertitel"/>
          <p:cNvSpPr>
            <a:spLocks noGrp="1"/>
          </p:cNvSpPr>
          <p:nvPr>
            <p:ph type="body" sz="quarter" idx="18" hasCustomPrompt="1"/>
          </p:nvPr>
        </p:nvSpPr>
        <p:spPr>
          <a:xfrm>
            <a:off x="436727" y="2100355"/>
            <a:ext cx="4681184" cy="442132"/>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2400">
                <a:solidFill>
                  <a:schemeClr val="tx1"/>
                </a:solidFill>
              </a:rPr>
              <a:t>Untertitel hinzufügen</a:t>
            </a:r>
            <a:endParaRPr lang="de-CH" sz="2400">
              <a:solidFill>
                <a:schemeClr val="tx1"/>
              </a:solidFill>
            </a:endParaRPr>
          </a:p>
          <a:p>
            <a:pPr lvl="0"/>
            <a:endParaRPr lang="de-CH"/>
          </a:p>
        </p:txBody>
      </p:sp>
      <p:cxnSp>
        <p:nvCxnSpPr>
          <p:cNvPr id="23" name="Gerader Verbinder 22"/>
          <p:cNvCxnSpPr/>
          <p:nvPr userDrawn="1"/>
        </p:nvCxnSpPr>
        <p:spPr>
          <a:xfrm rot="5400000">
            <a:off x="9927332"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userDrawn="1"/>
        </p:nvCxnSpPr>
        <p:spPr>
          <a:xfrm rot="5400000">
            <a:off x="11274687"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22" name="Bildplatzhalter 15"/>
          <p:cNvSpPr>
            <a:spLocks noGrp="1"/>
          </p:cNvSpPr>
          <p:nvPr>
            <p:ph type="pic" sz="quarter" idx="22"/>
          </p:nvPr>
        </p:nvSpPr>
        <p:spPr>
          <a:xfrm>
            <a:off x="6754045" y="3193755"/>
            <a:ext cx="2898534" cy="2907400"/>
          </a:xfrm>
          <a:prstGeom prst="ellipse">
            <a:avLst/>
          </a:prstGeom>
          <a:solidFill>
            <a:schemeClr val="bg1"/>
          </a:solidFill>
        </p:spPr>
        <p:txBody>
          <a:bodyPr/>
          <a:lstStyle/>
          <a:p>
            <a:endParaRPr lang="de-CH"/>
          </a:p>
        </p:txBody>
      </p:sp>
      <p:sp>
        <p:nvSpPr>
          <p:cNvPr id="14" name="Inhaltsplatzhalter 13"/>
          <p:cNvSpPr>
            <a:spLocks noGrp="1"/>
          </p:cNvSpPr>
          <p:nvPr>
            <p:ph sz="quarter" idx="23" hasCustomPrompt="1"/>
          </p:nvPr>
        </p:nvSpPr>
        <p:spPr>
          <a:xfrm>
            <a:off x="8824506" y="3486150"/>
            <a:ext cx="2384426" cy="2247900"/>
          </a:xfrm>
          <a:prstGeom prst="ellipse">
            <a:avLst/>
          </a:prstGeom>
          <a:solidFill>
            <a:srgbClr val="00B1BF"/>
          </a:solidFill>
        </p:spPr>
        <p:txBody>
          <a:bodyPr>
            <a:noAutofit/>
          </a:bodyPr>
          <a:lstStyle>
            <a:lvl1pPr marL="0" indent="0" algn="ctr">
              <a:buFontTx/>
              <a:buNone/>
              <a:defRPr sz="32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CH"/>
              <a:t>% einfügen</a:t>
            </a:r>
          </a:p>
        </p:txBody>
      </p:sp>
    </p:spTree>
    <p:extLst>
      <p:ext uri="{BB962C8B-B14F-4D97-AF65-F5344CB8AC3E}">
        <p14:creationId xmlns:p14="http://schemas.microsoft.com/office/powerpoint/2010/main" val="2220705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mit vollflächigem Bild rechts">
    <p:spTree>
      <p:nvGrpSpPr>
        <p:cNvPr id="1" name=""/>
        <p:cNvGrpSpPr/>
        <p:nvPr/>
      </p:nvGrpSpPr>
      <p:grpSpPr>
        <a:xfrm>
          <a:off x="0" y="0"/>
          <a:ext cx="0" cy="0"/>
          <a:chOff x="0" y="0"/>
          <a:chExt cx="0" cy="0"/>
        </a:xfrm>
      </p:grpSpPr>
      <p:sp>
        <p:nvSpPr>
          <p:cNvPr id="16" name="Bildplatzhalter 15"/>
          <p:cNvSpPr>
            <a:spLocks noGrp="1"/>
          </p:cNvSpPr>
          <p:nvPr>
            <p:ph type="pic" sz="quarter" idx="13" hasCustomPrompt="1"/>
          </p:nvPr>
        </p:nvSpPr>
        <p:spPr>
          <a:xfrm>
            <a:off x="4848225" y="-9526"/>
            <a:ext cx="9086850" cy="6867526"/>
          </a:xfrm>
          <a:prstGeom prst="trapezoid">
            <a:avLst/>
          </a:prstGeom>
          <a:solidFill>
            <a:schemeClr val="bg2"/>
          </a:solidFill>
        </p:spPr>
        <p:txBody>
          <a:bodyPr anchor="ctr">
            <a:normAutofit/>
          </a:bodyPr>
          <a:lstStyle>
            <a:lvl1pPr marL="0" indent="0" algn="ctr">
              <a:buFontTx/>
              <a:buNone/>
              <a:defRPr sz="3200">
                <a:solidFill>
                  <a:schemeClr val="bg1"/>
                </a:solidFill>
              </a:defRPr>
            </a:lvl1pPr>
          </a:lstStyle>
          <a:p>
            <a:r>
              <a:rPr lang="de-CH"/>
              <a:t>Hier kann vollflächig </a:t>
            </a:r>
          </a:p>
          <a:p>
            <a:r>
              <a:rPr lang="de-CH"/>
              <a:t>ein Bild eingefügt werden</a:t>
            </a:r>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3349" y="0"/>
            <a:ext cx="12191998" cy="6857998"/>
          </a:xfrm>
          <a:prstGeom prst="rect">
            <a:avLst/>
          </a:prstGeom>
        </p:spPr>
      </p:pic>
      <p:sp>
        <p:nvSpPr>
          <p:cNvPr id="2" name="Titel 1"/>
          <p:cNvSpPr>
            <a:spLocks noGrp="1"/>
          </p:cNvSpPr>
          <p:nvPr>
            <p:ph type="title" hasCustomPrompt="1"/>
          </p:nvPr>
        </p:nvSpPr>
        <p:spPr>
          <a:xfrm>
            <a:off x="436729" y="1400176"/>
            <a:ext cx="3771899" cy="590550"/>
          </a:xfrm>
        </p:spPr>
        <p:txBody>
          <a:bodyPr/>
          <a:lstStyle>
            <a:lvl1pPr>
              <a:defRPr b="0" kern="0" spc="0" baseline="0">
                <a:solidFill>
                  <a:srgbClr val="00B1BF"/>
                </a:solidFill>
              </a:defRPr>
            </a:lvl1pPr>
          </a:lstStyle>
          <a:p>
            <a:r>
              <a:rPr lang="de-DE"/>
              <a:t>Titel hinzufügen</a:t>
            </a:r>
            <a:endParaRPr lang="de-CH"/>
          </a:p>
        </p:txBody>
      </p:sp>
      <p:sp>
        <p:nvSpPr>
          <p:cNvPr id="3" name="Inhaltsplatzhalter 2"/>
          <p:cNvSpPr>
            <a:spLocks noGrp="1"/>
          </p:cNvSpPr>
          <p:nvPr>
            <p:ph idx="1" hasCustomPrompt="1"/>
          </p:nvPr>
        </p:nvSpPr>
        <p:spPr>
          <a:xfrm>
            <a:off x="435586" y="2299750"/>
            <a:ext cx="2888640" cy="3300950"/>
          </a:xfrm>
        </p:spPr>
        <p:txBody>
          <a:bodyPr/>
          <a:lstStyle>
            <a:lvl1pPr marL="0" indent="0">
              <a:buNone/>
              <a:defRPr/>
            </a:lvl1pPr>
          </a:lstStyle>
          <a:p>
            <a:pPr lvl="0"/>
            <a:r>
              <a:rPr lang="de-DE"/>
              <a:t>Text hier hinzufügen.</a:t>
            </a:r>
          </a:p>
          <a:p>
            <a:pPr lvl="0"/>
            <a:endParaRPr lang="de-DE"/>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latin typeface="Franklin Gothic Book" panose="020B0503020102020204" pitchFamily="34" charset="0"/>
              </a:rPr>
              <a:pPr/>
              <a:t>24.11.2023</a:t>
            </a:fld>
            <a:endParaRPr lang="de-CH" b="0">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latin typeface="Franklin Gothic Book" panose="020B0503020102020204" pitchFamily="34" charset="0"/>
              </a:rPr>
              <a:pPr/>
              <a:t>‹Nr.›</a:t>
            </a:fld>
            <a:endParaRPr lang="de-CH">
              <a:latin typeface="Franklin Gothic Book" panose="020B0503020102020204" pitchFamily="34" charset="0"/>
            </a:endParaRPr>
          </a:p>
        </p:txBody>
      </p:sp>
      <p:sp>
        <p:nvSpPr>
          <p:cNvPr id="18" name="Titel 1"/>
          <p:cNvSpPr txBox="1">
            <a:spLocks/>
          </p:cNvSpPr>
          <p:nvPr userDrawn="1"/>
        </p:nvSpPr>
        <p:spPr>
          <a:xfrm>
            <a:off x="436728" y="2119407"/>
            <a:ext cx="3944203" cy="423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150" kern="0" spc="0" baseline="0">
                <a:solidFill>
                  <a:srgbClr val="00B1BF"/>
                </a:solidFill>
                <a:latin typeface="Franklin Gothic Book" panose="020B0503020102020204" pitchFamily="34" charset="0"/>
                <a:ea typeface="+mj-ea"/>
                <a:cs typeface="+mj-cs"/>
              </a:defRPr>
            </a:lvl1pPr>
          </a:lstStyle>
          <a:p>
            <a:endParaRPr lang="de-CH" sz="2400">
              <a:solidFill>
                <a:schemeClr val="tx1"/>
              </a:solidFill>
            </a:endParaRPr>
          </a:p>
        </p:txBody>
      </p:sp>
      <p:sp>
        <p:nvSpPr>
          <p:cNvPr id="4" name="Datumsplatzhalter 3"/>
          <p:cNvSpPr>
            <a:spLocks noGrp="1"/>
          </p:cNvSpPr>
          <p:nvPr>
            <p:ph type="dt" sz="half" idx="10"/>
          </p:nvPr>
        </p:nvSpPr>
        <p:spPr/>
        <p:txBody>
          <a:bodyPr/>
          <a:lstStyle/>
          <a:p>
            <a:fld id="{86AD0335-4EAB-436D-8264-34F6113A159E}" type="datetime1">
              <a:rPr lang="de-CH" smtClean="0"/>
              <a:t>24.11.2023</a:t>
            </a:fld>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cxnSp>
        <p:nvCxnSpPr>
          <p:cNvPr id="10" name="Gerader Verbinder 9"/>
          <p:cNvCxnSpPr/>
          <p:nvPr userDrawn="1"/>
        </p:nvCxnSpPr>
        <p:spPr>
          <a:xfrm rot="5400000">
            <a:off x="9927332"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rot="5400000">
            <a:off x="11274687"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11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mit vollflächigem Bild rechts_klein">
    <p:spTree>
      <p:nvGrpSpPr>
        <p:cNvPr id="1" name=""/>
        <p:cNvGrpSpPr/>
        <p:nvPr/>
      </p:nvGrpSpPr>
      <p:grpSpPr>
        <a:xfrm>
          <a:off x="0" y="0"/>
          <a:ext cx="0" cy="0"/>
          <a:chOff x="0" y="0"/>
          <a:chExt cx="0" cy="0"/>
        </a:xfrm>
      </p:grpSpPr>
      <p:sp>
        <p:nvSpPr>
          <p:cNvPr id="16" name="Bildplatzhalter 15"/>
          <p:cNvSpPr>
            <a:spLocks noGrp="1"/>
          </p:cNvSpPr>
          <p:nvPr>
            <p:ph type="pic" sz="quarter" idx="13" hasCustomPrompt="1"/>
          </p:nvPr>
        </p:nvSpPr>
        <p:spPr>
          <a:xfrm>
            <a:off x="5002251" y="-9526"/>
            <a:ext cx="7189747" cy="6867523"/>
          </a:xfrm>
          <a:solidFill>
            <a:schemeClr val="bg2"/>
          </a:solidFill>
        </p:spPr>
        <p:txBody>
          <a:bodyPr anchor="ctr">
            <a:normAutofit/>
          </a:bodyPr>
          <a:lstStyle>
            <a:lvl1pPr marL="0" indent="0" algn="ctr">
              <a:buFontTx/>
              <a:buNone/>
              <a:defRPr sz="3200">
                <a:solidFill>
                  <a:schemeClr val="bg1"/>
                </a:solidFill>
              </a:defRPr>
            </a:lvl1pPr>
          </a:lstStyle>
          <a:p>
            <a:r>
              <a:rPr lang="de-CH"/>
              <a:t>Hier kann vollflächig </a:t>
            </a:r>
          </a:p>
          <a:p>
            <a:r>
              <a:rPr lang="de-CH"/>
              <a:t>ein Bild eingefügt werden</a:t>
            </a:r>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191996" cy="6857998"/>
          </a:xfrm>
          <a:prstGeom prst="rect">
            <a:avLst/>
          </a:prstGeom>
        </p:spPr>
      </p:pic>
      <p:sp>
        <p:nvSpPr>
          <p:cNvPr id="4" name="Datumsplatzhalter 3"/>
          <p:cNvSpPr>
            <a:spLocks noGrp="1"/>
          </p:cNvSpPr>
          <p:nvPr>
            <p:ph type="dt" sz="half" idx="10"/>
          </p:nvPr>
        </p:nvSpPr>
        <p:spPr/>
        <p:txBody>
          <a:bodyPr/>
          <a:lstStyle/>
          <a:p>
            <a:fld id="{31879456-E2B6-4475-B935-B0F2431EBD08}" type="datetime1">
              <a:rPr lang="de-CH" smtClean="0"/>
              <a:t>24.11.2023</a:t>
            </a:fld>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latin typeface="Franklin Gothic Book" panose="020B0503020102020204" pitchFamily="34" charset="0"/>
              </a:rPr>
              <a:pPr/>
              <a:t>24.11.2023</a:t>
            </a:fld>
            <a:endParaRPr lang="de-CH" b="0">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latin typeface="Franklin Gothic Book" panose="020B0503020102020204" pitchFamily="34" charset="0"/>
              </a:rPr>
              <a:pPr/>
              <a:t>‹Nr.›</a:t>
            </a:fld>
            <a:endParaRPr lang="de-CH">
              <a:latin typeface="Franklin Gothic Book" panose="020B0503020102020204" pitchFamily="34" charset="0"/>
            </a:endParaRPr>
          </a:p>
        </p:txBody>
      </p:sp>
      <p:cxnSp>
        <p:nvCxnSpPr>
          <p:cNvPr id="10" name="Gerader Verbinder 9"/>
          <p:cNvCxnSpPr/>
          <p:nvPr userDrawn="1"/>
        </p:nvCxnSpPr>
        <p:spPr>
          <a:xfrm rot="5400000">
            <a:off x="9927332"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rot="5400000">
            <a:off x="11274687"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itel 1"/>
          <p:cNvSpPr txBox="1">
            <a:spLocks/>
          </p:cNvSpPr>
          <p:nvPr userDrawn="1"/>
        </p:nvSpPr>
        <p:spPr>
          <a:xfrm>
            <a:off x="436728" y="2119407"/>
            <a:ext cx="3944203" cy="423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150" kern="0" spc="0" baseline="0">
                <a:solidFill>
                  <a:srgbClr val="00B1BF"/>
                </a:solidFill>
                <a:latin typeface="Franklin Gothic Book" panose="020B0503020102020204" pitchFamily="34" charset="0"/>
                <a:ea typeface="+mj-ea"/>
                <a:cs typeface="+mj-cs"/>
              </a:defRPr>
            </a:lvl1pPr>
          </a:lstStyle>
          <a:p>
            <a:endParaRPr lang="de-CH" sz="2400">
              <a:solidFill>
                <a:schemeClr val="tx1"/>
              </a:solidFill>
            </a:endParaRPr>
          </a:p>
        </p:txBody>
      </p:sp>
      <p:sp>
        <p:nvSpPr>
          <p:cNvPr id="24" name="Titel 1"/>
          <p:cNvSpPr>
            <a:spLocks noGrp="1"/>
          </p:cNvSpPr>
          <p:nvPr>
            <p:ph type="title" hasCustomPrompt="1"/>
          </p:nvPr>
        </p:nvSpPr>
        <p:spPr>
          <a:xfrm>
            <a:off x="436728" y="1400175"/>
            <a:ext cx="4681183" cy="592991"/>
          </a:xfrm>
        </p:spPr>
        <p:txBody>
          <a:bodyPr/>
          <a:lstStyle>
            <a:lvl1pPr>
              <a:defRPr b="1" kern="0" spc="0" baseline="0"/>
            </a:lvl1pPr>
          </a:lstStyle>
          <a:p>
            <a:r>
              <a:rPr lang="de-DE"/>
              <a:t>Titel hinzufügen</a:t>
            </a:r>
            <a:endParaRPr lang="de-CH"/>
          </a:p>
        </p:txBody>
      </p:sp>
      <p:sp>
        <p:nvSpPr>
          <p:cNvPr id="26" name="Inhaltsplatzhalter 2"/>
          <p:cNvSpPr>
            <a:spLocks noGrp="1"/>
          </p:cNvSpPr>
          <p:nvPr>
            <p:ph idx="1" hasCustomPrompt="1"/>
          </p:nvPr>
        </p:nvSpPr>
        <p:spPr>
          <a:xfrm>
            <a:off x="436729" y="3013240"/>
            <a:ext cx="4681182" cy="2323035"/>
          </a:xfrm>
        </p:spPr>
        <p:txBody>
          <a:bodyPr/>
          <a:lstStyle>
            <a:lvl1pPr marL="0" indent="0">
              <a:buNone/>
              <a:defRPr/>
            </a:lvl1pPr>
          </a:lstStyle>
          <a:p>
            <a:pPr lvl="0"/>
            <a:r>
              <a:rPr lang="de-DE"/>
              <a:t>Text hier hinzufügen.</a:t>
            </a:r>
          </a:p>
          <a:p>
            <a:pPr lvl="0"/>
            <a:endParaRPr lang="de-DE"/>
          </a:p>
        </p:txBody>
      </p:sp>
      <p:sp>
        <p:nvSpPr>
          <p:cNvPr id="27" name="Untertitel"/>
          <p:cNvSpPr>
            <a:spLocks noGrp="1"/>
          </p:cNvSpPr>
          <p:nvPr>
            <p:ph type="body" sz="quarter" idx="18" hasCustomPrompt="1"/>
          </p:nvPr>
        </p:nvSpPr>
        <p:spPr>
          <a:xfrm>
            <a:off x="436727" y="2100355"/>
            <a:ext cx="4681184" cy="442132"/>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2400">
                <a:solidFill>
                  <a:schemeClr val="tx1"/>
                </a:solidFill>
              </a:rPr>
              <a:t>Untertitel hinzufügen</a:t>
            </a:r>
            <a:endParaRPr lang="de-CH" sz="2400">
              <a:solidFill>
                <a:schemeClr val="tx1"/>
              </a:solidFill>
            </a:endParaRPr>
          </a:p>
          <a:p>
            <a:pPr lvl="0"/>
            <a:endParaRPr lang="de-CH"/>
          </a:p>
        </p:txBody>
      </p:sp>
    </p:spTree>
    <p:extLst>
      <p:ext uri="{BB962C8B-B14F-4D97-AF65-F5344CB8AC3E}">
        <p14:creationId xmlns:p14="http://schemas.microsoft.com/office/powerpoint/2010/main" val="3064904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mit vollflächigem Bild links_klein">
    <p:spTree>
      <p:nvGrpSpPr>
        <p:cNvPr id="1" name=""/>
        <p:cNvGrpSpPr/>
        <p:nvPr/>
      </p:nvGrpSpPr>
      <p:grpSpPr>
        <a:xfrm>
          <a:off x="0" y="0"/>
          <a:ext cx="0" cy="0"/>
          <a:chOff x="0" y="0"/>
          <a:chExt cx="0" cy="0"/>
        </a:xfrm>
      </p:grpSpPr>
      <p:sp>
        <p:nvSpPr>
          <p:cNvPr id="16" name="Bildplatzhalter 15"/>
          <p:cNvSpPr>
            <a:spLocks noGrp="1"/>
          </p:cNvSpPr>
          <p:nvPr>
            <p:ph type="pic" sz="quarter" idx="13"/>
          </p:nvPr>
        </p:nvSpPr>
        <p:spPr>
          <a:xfrm>
            <a:off x="-1" y="0"/>
            <a:ext cx="5353439" cy="6858000"/>
          </a:xfrm>
          <a:solidFill>
            <a:schemeClr val="bg2"/>
          </a:solidFill>
        </p:spPr>
        <p:txBody>
          <a:bodyPr anchor="t">
            <a:normAutofit/>
          </a:bodyPr>
          <a:lstStyle>
            <a:lvl1pPr marL="0" indent="0" algn="l">
              <a:buNone/>
              <a:defRPr sz="2800" baseline="0">
                <a:solidFill>
                  <a:schemeClr val="bg1"/>
                </a:solidFill>
              </a:defRPr>
            </a:lvl1pPr>
          </a:lstStyle>
          <a:p>
            <a:endParaRPr lang="de-CH"/>
          </a:p>
          <a:p>
            <a:endParaRPr lang="de-CH"/>
          </a:p>
          <a:p>
            <a:endParaRPr lang="de-CH"/>
          </a:p>
          <a:p>
            <a:r>
              <a:rPr lang="de-CH"/>
              <a:t>Hier kann vollflächig</a:t>
            </a:r>
          </a:p>
          <a:p>
            <a:r>
              <a:rPr lang="de-CH"/>
              <a:t>ein Bild eingefügt</a:t>
            </a:r>
          </a:p>
          <a:p>
            <a:r>
              <a:rPr lang="de-CH"/>
              <a:t>werden</a:t>
            </a:r>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49" y="2"/>
            <a:ext cx="12191998" cy="6857998"/>
          </a:xfrm>
          <a:prstGeom prst="rect">
            <a:avLst/>
          </a:prstGeom>
        </p:spPr>
      </p:pic>
      <p:sp>
        <p:nvSpPr>
          <p:cNvPr id="2" name="Titel 1"/>
          <p:cNvSpPr>
            <a:spLocks noGrp="1"/>
          </p:cNvSpPr>
          <p:nvPr>
            <p:ph type="title" hasCustomPrompt="1"/>
          </p:nvPr>
        </p:nvSpPr>
        <p:spPr>
          <a:xfrm>
            <a:off x="6000750" y="1680805"/>
            <a:ext cx="4748117" cy="592991"/>
          </a:xfrm>
        </p:spPr>
        <p:txBody>
          <a:bodyPr/>
          <a:lstStyle>
            <a:lvl1pPr>
              <a:defRPr b="1" kern="0" spc="0" baseline="0"/>
            </a:lvl1pPr>
          </a:lstStyle>
          <a:p>
            <a:r>
              <a:rPr lang="de-DE"/>
              <a:t>Titel hinzufügen</a:t>
            </a:r>
            <a:endParaRPr lang="de-CH"/>
          </a:p>
        </p:txBody>
      </p:sp>
      <p:sp>
        <p:nvSpPr>
          <p:cNvPr id="3" name="Inhaltsplatzhalter 2"/>
          <p:cNvSpPr>
            <a:spLocks noGrp="1"/>
          </p:cNvSpPr>
          <p:nvPr>
            <p:ph idx="1" hasCustomPrompt="1"/>
          </p:nvPr>
        </p:nvSpPr>
        <p:spPr>
          <a:xfrm>
            <a:off x="6034217" y="3189180"/>
            <a:ext cx="4681182" cy="2323035"/>
          </a:xfrm>
        </p:spPr>
        <p:txBody>
          <a:bodyPr/>
          <a:lstStyle>
            <a:lvl1pPr marL="0" indent="0">
              <a:buNone/>
              <a:defRPr>
                <a:solidFill>
                  <a:schemeClr val="tx1"/>
                </a:solidFill>
              </a:defRPr>
            </a:lvl1pPr>
          </a:lstStyle>
          <a:p>
            <a:pPr lvl="0"/>
            <a:r>
              <a:rPr lang="de-DE"/>
              <a:t>Text hier hinzufügen.</a:t>
            </a:r>
          </a:p>
          <a:p>
            <a:pPr lvl="0"/>
            <a:endParaRPr lang="de-DE"/>
          </a:p>
        </p:txBody>
      </p:sp>
      <p:sp>
        <p:nvSpPr>
          <p:cNvPr id="4" name="Datumsplatzhalter 3"/>
          <p:cNvSpPr>
            <a:spLocks noGrp="1"/>
          </p:cNvSpPr>
          <p:nvPr>
            <p:ph type="dt" sz="half" idx="10"/>
          </p:nvPr>
        </p:nvSpPr>
        <p:spPr/>
        <p:txBody>
          <a:bodyPr/>
          <a:lstStyle/>
          <a:p>
            <a:fld id="{AE758580-FBC4-4212-AF54-4C544DE55740}" type="datetime1">
              <a:rPr lang="de-CH" smtClean="0"/>
              <a:t>24.11.2023</a:t>
            </a:fld>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solidFill>
                  <a:schemeClr val="tx1"/>
                </a:solidFill>
                <a:latin typeface="Franklin Gothic Book" panose="020B0503020102020204" pitchFamily="34" charset="0"/>
              </a:rPr>
              <a:pPr/>
              <a:t>24.11.2023</a:t>
            </a:fld>
            <a:endParaRPr lang="de-CH" b="0">
              <a:solidFill>
                <a:schemeClr val="tx1"/>
              </a:solidFill>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b="0" smtClean="0">
                <a:solidFill>
                  <a:schemeClr val="tx1"/>
                </a:solidFill>
                <a:latin typeface="Franklin Gothic Book" panose="020B0503020102020204" pitchFamily="34" charset="0"/>
              </a:rPr>
              <a:pPr/>
              <a:t>‹Nr.›</a:t>
            </a:fld>
            <a:endParaRPr lang="de-CH" b="0">
              <a:solidFill>
                <a:schemeClr val="tx1"/>
              </a:solidFill>
              <a:latin typeface="Franklin Gothic Book" panose="020B0503020102020204" pitchFamily="34" charset="0"/>
            </a:endParaRPr>
          </a:p>
        </p:txBody>
      </p:sp>
      <p:sp>
        <p:nvSpPr>
          <p:cNvPr id="18" name="Titel 1"/>
          <p:cNvSpPr txBox="1">
            <a:spLocks/>
          </p:cNvSpPr>
          <p:nvPr userDrawn="1"/>
        </p:nvSpPr>
        <p:spPr>
          <a:xfrm>
            <a:off x="436728" y="2119407"/>
            <a:ext cx="3944203" cy="423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150" kern="0" spc="0" baseline="0">
                <a:solidFill>
                  <a:srgbClr val="00B1BF"/>
                </a:solidFill>
                <a:latin typeface="Franklin Gothic Book" panose="020B0503020102020204" pitchFamily="34" charset="0"/>
                <a:ea typeface="+mj-ea"/>
                <a:cs typeface="+mj-cs"/>
              </a:defRPr>
            </a:lvl1pPr>
          </a:lstStyle>
          <a:p>
            <a:endParaRPr lang="de-CH" sz="2400">
              <a:solidFill>
                <a:schemeClr val="tx1"/>
              </a:solidFill>
            </a:endParaRPr>
          </a:p>
        </p:txBody>
      </p:sp>
      <p:cxnSp>
        <p:nvCxnSpPr>
          <p:cNvPr id="23" name="Gerader Verbinder 22"/>
          <p:cNvCxnSpPr/>
          <p:nvPr userDrawn="1"/>
        </p:nvCxnSpPr>
        <p:spPr>
          <a:xfrm rot="5400000">
            <a:off x="9927332"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userDrawn="1"/>
        </p:nvCxnSpPr>
        <p:spPr>
          <a:xfrm rot="5400000">
            <a:off x="11274687"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22" name="Inhaltsplatzhalter 13"/>
          <p:cNvSpPr>
            <a:spLocks noGrp="1"/>
          </p:cNvSpPr>
          <p:nvPr>
            <p:ph sz="quarter" idx="22" hasCustomPrompt="1"/>
          </p:nvPr>
        </p:nvSpPr>
        <p:spPr>
          <a:xfrm>
            <a:off x="6000750" y="2262062"/>
            <a:ext cx="4748117" cy="442133"/>
          </a:xfrm>
        </p:spPr>
        <p:txBody>
          <a:bodyPr>
            <a:noAutofit/>
          </a:bodyPr>
          <a:lstStyle>
            <a:lvl1pPr marL="0" indent="0">
              <a:buFontTx/>
              <a:buNone/>
              <a:defRPr sz="2400" baseline="0">
                <a:solidFill>
                  <a:schemeClr val="tx1"/>
                </a:solidFill>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de-CH"/>
              <a:t>Untertitel hinzufügen</a:t>
            </a:r>
          </a:p>
        </p:txBody>
      </p:sp>
    </p:spTree>
    <p:extLst>
      <p:ext uri="{BB962C8B-B14F-4D97-AF65-F5344CB8AC3E}">
        <p14:creationId xmlns:p14="http://schemas.microsoft.com/office/powerpoint/2010/main" val="4151136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mit vollflächigem Bild links_gross">
    <p:spTree>
      <p:nvGrpSpPr>
        <p:cNvPr id="1" name=""/>
        <p:cNvGrpSpPr/>
        <p:nvPr/>
      </p:nvGrpSpPr>
      <p:grpSpPr>
        <a:xfrm>
          <a:off x="0" y="0"/>
          <a:ext cx="0" cy="0"/>
          <a:chOff x="0" y="0"/>
          <a:chExt cx="0" cy="0"/>
        </a:xfrm>
      </p:grpSpPr>
      <p:sp>
        <p:nvSpPr>
          <p:cNvPr id="16" name="Bildplatzhalter 15"/>
          <p:cNvSpPr>
            <a:spLocks noGrp="1"/>
          </p:cNvSpPr>
          <p:nvPr>
            <p:ph type="pic" sz="quarter" idx="13"/>
          </p:nvPr>
        </p:nvSpPr>
        <p:spPr>
          <a:xfrm>
            <a:off x="-1" y="0"/>
            <a:ext cx="7181851" cy="6858000"/>
          </a:xfrm>
          <a:solidFill>
            <a:schemeClr val="bg2"/>
          </a:solidFill>
        </p:spPr>
        <p:txBody>
          <a:bodyPr anchor="t">
            <a:normAutofit/>
          </a:bodyPr>
          <a:lstStyle>
            <a:lvl1pPr marL="542925" indent="0" algn="l">
              <a:buNone/>
              <a:defRPr sz="4000" baseline="0">
                <a:solidFill>
                  <a:schemeClr val="bg1"/>
                </a:solidFill>
              </a:defRPr>
            </a:lvl1pPr>
          </a:lstStyle>
          <a:p>
            <a:endParaRPr lang="de-CH"/>
          </a:p>
          <a:p>
            <a:endParaRPr lang="de-CH"/>
          </a:p>
          <a:p>
            <a:endParaRPr lang="de-CH"/>
          </a:p>
          <a:p>
            <a:r>
              <a:rPr lang="de-CH"/>
              <a:t>Hier kann vollflächig</a:t>
            </a:r>
          </a:p>
          <a:p>
            <a:r>
              <a:rPr lang="de-CH"/>
              <a:t>ein Bild eingefügt</a:t>
            </a:r>
          </a:p>
          <a:p>
            <a:r>
              <a:rPr lang="de-CH"/>
              <a:t>werden</a:t>
            </a:r>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48" y="2"/>
            <a:ext cx="12191996" cy="6857998"/>
          </a:xfrm>
          <a:prstGeom prst="rect">
            <a:avLst/>
          </a:prstGeom>
        </p:spPr>
      </p:pic>
      <p:sp>
        <p:nvSpPr>
          <p:cNvPr id="2" name="Titel 1"/>
          <p:cNvSpPr>
            <a:spLocks noGrp="1"/>
          </p:cNvSpPr>
          <p:nvPr>
            <p:ph type="title" hasCustomPrompt="1"/>
          </p:nvPr>
        </p:nvSpPr>
        <p:spPr>
          <a:xfrm>
            <a:off x="7305675" y="1680805"/>
            <a:ext cx="4419600" cy="592991"/>
          </a:xfrm>
        </p:spPr>
        <p:txBody>
          <a:bodyPr/>
          <a:lstStyle>
            <a:lvl1pPr>
              <a:defRPr b="1" kern="0" spc="0" baseline="0"/>
            </a:lvl1pPr>
          </a:lstStyle>
          <a:p>
            <a:r>
              <a:rPr lang="de-DE"/>
              <a:t>Titel hinzufügen</a:t>
            </a:r>
            <a:endParaRPr lang="de-CH"/>
          </a:p>
        </p:txBody>
      </p:sp>
      <p:sp>
        <p:nvSpPr>
          <p:cNvPr id="3" name="Inhaltsplatzhalter 2"/>
          <p:cNvSpPr>
            <a:spLocks noGrp="1"/>
          </p:cNvSpPr>
          <p:nvPr>
            <p:ph idx="1" hasCustomPrompt="1"/>
          </p:nvPr>
        </p:nvSpPr>
        <p:spPr>
          <a:xfrm>
            <a:off x="7305675" y="3189180"/>
            <a:ext cx="4419600" cy="2323035"/>
          </a:xfrm>
        </p:spPr>
        <p:txBody>
          <a:bodyPr/>
          <a:lstStyle>
            <a:lvl1pPr marL="0" indent="0">
              <a:buNone/>
              <a:defRPr>
                <a:solidFill>
                  <a:schemeClr val="tx1"/>
                </a:solidFill>
              </a:defRPr>
            </a:lvl1pPr>
          </a:lstStyle>
          <a:p>
            <a:pPr lvl="0"/>
            <a:r>
              <a:rPr lang="de-DE"/>
              <a:t>Text hier hinzufügen.</a:t>
            </a:r>
          </a:p>
          <a:p>
            <a:pPr lvl="0"/>
            <a:endParaRPr lang="de-DE"/>
          </a:p>
        </p:txBody>
      </p:sp>
      <p:sp>
        <p:nvSpPr>
          <p:cNvPr id="4" name="Datumsplatzhalter 3"/>
          <p:cNvSpPr>
            <a:spLocks noGrp="1"/>
          </p:cNvSpPr>
          <p:nvPr>
            <p:ph type="dt" sz="half" idx="10"/>
          </p:nvPr>
        </p:nvSpPr>
        <p:spPr/>
        <p:txBody>
          <a:bodyPr/>
          <a:lstStyle/>
          <a:p>
            <a:fld id="{AC6CE8D7-B967-46B1-A6C6-61E10EA7A4F1}" type="datetime1">
              <a:rPr lang="de-CH" smtClean="0"/>
              <a:t>24.11.2023</a:t>
            </a:fld>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solidFill>
                  <a:schemeClr val="tx1"/>
                </a:solidFill>
                <a:latin typeface="Franklin Gothic Book" panose="020B0503020102020204" pitchFamily="34" charset="0"/>
              </a:rPr>
              <a:pPr/>
              <a:t>24.11.2023</a:t>
            </a:fld>
            <a:endParaRPr lang="de-CH" b="0">
              <a:solidFill>
                <a:schemeClr val="tx1"/>
              </a:solidFill>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b="0" smtClean="0">
                <a:solidFill>
                  <a:schemeClr val="tx1"/>
                </a:solidFill>
                <a:latin typeface="Franklin Gothic Book" panose="020B0503020102020204" pitchFamily="34" charset="0"/>
              </a:rPr>
              <a:pPr/>
              <a:t>‹Nr.›</a:t>
            </a:fld>
            <a:endParaRPr lang="de-CH" b="0">
              <a:solidFill>
                <a:schemeClr val="tx1"/>
              </a:solidFill>
              <a:latin typeface="Franklin Gothic Book" panose="020B0503020102020204" pitchFamily="34" charset="0"/>
            </a:endParaRPr>
          </a:p>
        </p:txBody>
      </p:sp>
      <p:cxnSp>
        <p:nvCxnSpPr>
          <p:cNvPr id="23" name="Gerader Verbinder 22"/>
          <p:cNvCxnSpPr/>
          <p:nvPr userDrawn="1"/>
        </p:nvCxnSpPr>
        <p:spPr>
          <a:xfrm rot="5400000">
            <a:off x="9927332"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userDrawn="1"/>
        </p:nvCxnSpPr>
        <p:spPr>
          <a:xfrm rot="5400000">
            <a:off x="11274687"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22" name="Inhaltsplatzhalter 13"/>
          <p:cNvSpPr>
            <a:spLocks noGrp="1"/>
          </p:cNvSpPr>
          <p:nvPr>
            <p:ph sz="quarter" idx="22" hasCustomPrompt="1"/>
          </p:nvPr>
        </p:nvSpPr>
        <p:spPr>
          <a:xfrm>
            <a:off x="7310567" y="2257205"/>
            <a:ext cx="4414707" cy="442133"/>
          </a:xfrm>
        </p:spPr>
        <p:txBody>
          <a:bodyPr>
            <a:noAutofit/>
          </a:bodyPr>
          <a:lstStyle>
            <a:lvl1pPr marL="0" indent="0">
              <a:buFontTx/>
              <a:buNone/>
              <a:defRPr sz="2400" baseline="0">
                <a:solidFill>
                  <a:schemeClr val="tx1"/>
                </a:solidFill>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de-CH"/>
              <a:t>Untertitel hinzufügen</a:t>
            </a:r>
          </a:p>
        </p:txBody>
      </p:sp>
    </p:spTree>
    <p:extLst>
      <p:ext uri="{BB962C8B-B14F-4D97-AF65-F5344CB8AC3E}">
        <p14:creationId xmlns:p14="http://schemas.microsoft.com/office/powerpoint/2010/main" val="1550974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de-CH"/>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D6D180D3-A2A2-4579-BB3B-A20AA26B5E8E}" type="datetime1">
              <a:rPr lang="de-CH" smtClean="0"/>
              <a:t>24.11.2023</a:t>
            </a:fld>
            <a:endParaRPr lang="de-CH"/>
          </a:p>
        </p:txBody>
      </p:sp>
      <p:sp>
        <p:nvSpPr>
          <p:cNvPr id="5" name="Fußzeilenplatzhalter 4"/>
          <p:cNvSpPr>
            <a:spLocks noGrp="1"/>
          </p:cNvSpPr>
          <p:nvPr>
            <p:ph type="ftr" sz="quarter" idx="11"/>
          </p:nvPr>
        </p:nvSpPr>
        <p:spPr>
          <a:xfrm>
            <a:off x="4038600" y="6356350"/>
            <a:ext cx="4114800" cy="365125"/>
          </a:xfrm>
          <a:prstGeom prst="rect">
            <a:avLst/>
          </a:prstGeom>
        </p:spPr>
        <p:txBody>
          <a:bodyPr/>
          <a:lstStyle/>
          <a:p>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Tree>
    <p:extLst>
      <p:ext uri="{BB962C8B-B14F-4D97-AF65-F5344CB8AC3E}">
        <p14:creationId xmlns:p14="http://schemas.microsoft.com/office/powerpoint/2010/main" val="476649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Standard Inhalt">
    <p:spTree>
      <p:nvGrpSpPr>
        <p:cNvPr id="1" name=""/>
        <p:cNvGrpSpPr/>
        <p:nvPr/>
      </p:nvGrpSpPr>
      <p:grpSpPr>
        <a:xfrm>
          <a:off x="0" y="0"/>
          <a:ext cx="0" cy="0"/>
          <a:chOff x="0" y="0"/>
          <a:chExt cx="0" cy="0"/>
        </a:xfrm>
      </p:grpSpPr>
      <p:sp>
        <p:nvSpPr>
          <p:cNvPr id="16" name="Bildplatzhalter 15"/>
          <p:cNvSpPr>
            <a:spLocks noGrp="1"/>
          </p:cNvSpPr>
          <p:nvPr>
            <p:ph type="pic" sz="quarter" idx="13"/>
          </p:nvPr>
        </p:nvSpPr>
        <p:spPr>
          <a:xfrm>
            <a:off x="0" y="1"/>
            <a:ext cx="12191999" cy="6857998"/>
          </a:xfrm>
        </p:spPr>
        <p:txBody>
          <a:bodyPr/>
          <a:lstStyle/>
          <a:p>
            <a:endParaRPr lang="de-CH"/>
          </a:p>
        </p:txBody>
      </p:sp>
      <p:sp>
        <p:nvSpPr>
          <p:cNvPr id="2" name="Titel 1"/>
          <p:cNvSpPr>
            <a:spLocks noGrp="1"/>
          </p:cNvSpPr>
          <p:nvPr>
            <p:ph type="title" hasCustomPrompt="1"/>
          </p:nvPr>
        </p:nvSpPr>
        <p:spPr>
          <a:xfrm>
            <a:off x="436729" y="1400176"/>
            <a:ext cx="3771899" cy="590550"/>
          </a:xfrm>
        </p:spPr>
        <p:txBody>
          <a:bodyPr/>
          <a:lstStyle>
            <a:lvl1pPr>
              <a:defRPr b="0" kern="0" spc="0" baseline="0">
                <a:solidFill>
                  <a:srgbClr val="00B1BF"/>
                </a:solidFill>
              </a:defRPr>
            </a:lvl1pPr>
          </a:lstStyle>
          <a:p>
            <a:r>
              <a:rPr lang="de-DE"/>
              <a:t>Titel hinzufügen</a:t>
            </a:r>
            <a:endParaRPr lang="de-CH"/>
          </a:p>
        </p:txBody>
      </p:sp>
      <p:sp>
        <p:nvSpPr>
          <p:cNvPr id="3" name="Inhaltsplatzhalter 2"/>
          <p:cNvSpPr>
            <a:spLocks noGrp="1"/>
          </p:cNvSpPr>
          <p:nvPr>
            <p:ph idx="1" hasCustomPrompt="1"/>
          </p:nvPr>
        </p:nvSpPr>
        <p:spPr>
          <a:xfrm>
            <a:off x="435586" y="2299750"/>
            <a:ext cx="2888640" cy="3300950"/>
          </a:xfrm>
        </p:spPr>
        <p:txBody>
          <a:bodyPr/>
          <a:lstStyle>
            <a:lvl1pPr marL="0" indent="0">
              <a:buNone/>
              <a:defRPr/>
            </a:lvl1pPr>
          </a:lstStyle>
          <a:p>
            <a:pPr lvl="0"/>
            <a:r>
              <a:rPr lang="de-DE"/>
              <a:t>Text hier hinzufügen.</a:t>
            </a:r>
          </a:p>
          <a:p>
            <a:pPr lvl="0"/>
            <a:endParaRPr lang="de-DE"/>
          </a:p>
        </p:txBody>
      </p:sp>
      <p:sp>
        <p:nvSpPr>
          <p:cNvPr id="4" name="Datumsplatzhalter 3"/>
          <p:cNvSpPr>
            <a:spLocks noGrp="1"/>
          </p:cNvSpPr>
          <p:nvPr>
            <p:ph type="dt" sz="half" idx="10"/>
          </p:nvPr>
        </p:nvSpPr>
        <p:spPr/>
        <p:txBody>
          <a:bodyPr/>
          <a:lstStyle/>
          <a:p>
            <a:fld id="{BA72DE41-B7C4-479E-ADE4-69A381281BEE}" type="datetime1">
              <a:rPr lang="de-CH" smtClean="0"/>
              <a:t>24.11.2023</a:t>
            </a:fld>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latin typeface="Franklin Gothic Book" panose="020B0503020102020204" pitchFamily="34" charset="0"/>
              </a:rPr>
              <a:pPr/>
              <a:t>24.11.2023</a:t>
            </a:fld>
            <a:endParaRPr lang="de-CH" b="0">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latin typeface="Franklin Gothic Book" panose="020B0503020102020204" pitchFamily="34" charset="0"/>
              </a:rPr>
              <a:pPr/>
              <a:t>‹Nr.›</a:t>
            </a:fld>
            <a:endParaRPr lang="de-CH">
              <a:latin typeface="Franklin Gothic Book" panose="020B0503020102020204" pitchFamily="34" charset="0"/>
            </a:endParaRPr>
          </a:p>
        </p:txBody>
      </p:sp>
      <p:cxnSp>
        <p:nvCxnSpPr>
          <p:cNvPr id="10" name="Gerader Verbinder 9"/>
          <p:cNvCxnSpPr/>
          <p:nvPr userDrawn="1"/>
        </p:nvCxnSpPr>
        <p:spPr>
          <a:xfrm rot="5400000">
            <a:off x="9927332"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rot="5400000">
            <a:off x="11274687"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itel 1"/>
          <p:cNvSpPr txBox="1">
            <a:spLocks/>
          </p:cNvSpPr>
          <p:nvPr userDrawn="1"/>
        </p:nvSpPr>
        <p:spPr>
          <a:xfrm>
            <a:off x="436728" y="2119407"/>
            <a:ext cx="3944203" cy="423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150" kern="0" spc="0" baseline="0">
                <a:solidFill>
                  <a:srgbClr val="00B1BF"/>
                </a:solidFill>
                <a:latin typeface="Franklin Gothic Book" panose="020B0503020102020204" pitchFamily="34" charset="0"/>
                <a:ea typeface="+mj-ea"/>
                <a:cs typeface="+mj-cs"/>
              </a:defRPr>
            </a:lvl1pPr>
          </a:lstStyle>
          <a:p>
            <a:endParaRPr lang="de-CH" sz="2400">
              <a:solidFill>
                <a:schemeClr val="tx1"/>
              </a:solidFill>
            </a:endParaRPr>
          </a:p>
        </p:txBody>
      </p:sp>
    </p:spTree>
    <p:extLst>
      <p:ext uri="{BB962C8B-B14F-4D97-AF65-F5344CB8AC3E}">
        <p14:creationId xmlns:p14="http://schemas.microsoft.com/office/powerpoint/2010/main" val="3995102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p:cNvSpPr>
            <a:spLocks noGrp="1"/>
          </p:cNvSpPr>
          <p:nvPr>
            <p:ph type="dt" sz="half" idx="10"/>
          </p:nvPr>
        </p:nvSpPr>
        <p:spPr/>
        <p:txBody>
          <a:bodyPr/>
          <a:lstStyle/>
          <a:p>
            <a:fld id="{EAA6BD48-6286-464C-B167-41CA023AA18C}" type="datetime1">
              <a:rPr lang="de-CH" smtClean="0"/>
              <a:t>24.11.2023</a:t>
            </a:fld>
            <a:endParaRPr lang="de-CH"/>
          </a:p>
        </p:txBody>
      </p:sp>
      <p:sp>
        <p:nvSpPr>
          <p:cNvPr id="6" name="Fußzeilenplatzhalter 5"/>
          <p:cNvSpPr>
            <a:spLocks noGrp="1"/>
          </p:cNvSpPr>
          <p:nvPr>
            <p:ph type="ftr" sz="quarter" idx="11"/>
          </p:nvPr>
        </p:nvSpPr>
        <p:spPr>
          <a:xfrm>
            <a:off x="4038600" y="6356350"/>
            <a:ext cx="4114800" cy="365125"/>
          </a:xfrm>
          <a:prstGeom prst="rect">
            <a:avLst/>
          </a:prstGeom>
        </p:spPr>
        <p:txBody>
          <a:bodyPr/>
          <a:lstStyle/>
          <a:p>
            <a:endParaRPr lang="de-CH"/>
          </a:p>
        </p:txBody>
      </p:sp>
      <p:sp>
        <p:nvSpPr>
          <p:cNvPr id="7" name="Foliennummernplatzhalter 6"/>
          <p:cNvSpPr>
            <a:spLocks noGrp="1"/>
          </p:cNvSpPr>
          <p:nvPr>
            <p:ph type="sldNum" sz="quarter" idx="12"/>
          </p:nvPr>
        </p:nvSpPr>
        <p:spPr/>
        <p:txBody>
          <a:bodyPr/>
          <a:lstStyle/>
          <a:p>
            <a:fld id="{DC7C1F81-C6A6-4A1F-8327-438FE697CE93}" type="slidenum">
              <a:rPr lang="de-CH" smtClean="0"/>
              <a:t>‹Nr.›</a:t>
            </a:fld>
            <a:endParaRPr lang="de-CH"/>
          </a:p>
        </p:txBody>
      </p:sp>
    </p:spTree>
    <p:extLst>
      <p:ext uri="{BB962C8B-B14F-4D97-AF65-F5344CB8AC3E}">
        <p14:creationId xmlns:p14="http://schemas.microsoft.com/office/powerpoint/2010/main" val="317415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endParaRPr lang="de-CH"/>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p:cNvSpPr>
            <a:spLocks noGrp="1"/>
          </p:cNvSpPr>
          <p:nvPr>
            <p:ph type="dt" sz="half" idx="10"/>
          </p:nvPr>
        </p:nvSpPr>
        <p:spPr/>
        <p:txBody>
          <a:bodyPr/>
          <a:lstStyle/>
          <a:p>
            <a:fld id="{2241ED93-ACA1-4CF9-9288-7737F0C04EF4}" type="datetime1">
              <a:rPr lang="de-CH" smtClean="0"/>
              <a:t>24.11.2023</a:t>
            </a:fld>
            <a:endParaRPr lang="de-CH"/>
          </a:p>
        </p:txBody>
      </p:sp>
      <p:sp>
        <p:nvSpPr>
          <p:cNvPr id="8" name="Fußzeilenplatzhalter 7"/>
          <p:cNvSpPr>
            <a:spLocks noGrp="1"/>
          </p:cNvSpPr>
          <p:nvPr>
            <p:ph type="ftr" sz="quarter" idx="11"/>
          </p:nvPr>
        </p:nvSpPr>
        <p:spPr>
          <a:xfrm>
            <a:off x="4038600" y="6356350"/>
            <a:ext cx="4114800" cy="365125"/>
          </a:xfrm>
          <a:prstGeom prst="rect">
            <a:avLst/>
          </a:prstGeom>
        </p:spPr>
        <p:txBody>
          <a:bodyPr/>
          <a:lstStyle/>
          <a:p>
            <a:endParaRPr lang="de-CH"/>
          </a:p>
        </p:txBody>
      </p:sp>
      <p:sp>
        <p:nvSpPr>
          <p:cNvPr id="9" name="Foliennummernplatzhalter 8"/>
          <p:cNvSpPr>
            <a:spLocks noGrp="1"/>
          </p:cNvSpPr>
          <p:nvPr>
            <p:ph type="sldNum" sz="quarter" idx="12"/>
          </p:nvPr>
        </p:nvSpPr>
        <p:spPr/>
        <p:txBody>
          <a:bodyPr/>
          <a:lstStyle/>
          <a:p>
            <a:fld id="{DC7C1F81-C6A6-4A1F-8327-438FE697CE93}" type="slidenum">
              <a:rPr lang="de-CH" smtClean="0"/>
              <a:t>‹Nr.›</a:t>
            </a:fld>
            <a:endParaRPr lang="de-CH"/>
          </a:p>
        </p:txBody>
      </p:sp>
    </p:spTree>
    <p:extLst>
      <p:ext uri="{BB962C8B-B14F-4D97-AF65-F5344CB8AC3E}">
        <p14:creationId xmlns:p14="http://schemas.microsoft.com/office/powerpoint/2010/main" val="98584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fld id="{FFA57C09-65FD-4B68-B659-10D1B7D2B69A}" type="datetime1">
              <a:rPr lang="de-CH" smtClean="0"/>
              <a:t>24.11.2023</a:t>
            </a:fld>
            <a:endParaRPr lang="de-CH"/>
          </a:p>
        </p:txBody>
      </p:sp>
      <p:sp>
        <p:nvSpPr>
          <p:cNvPr id="4" name="Fußzeilenplatzhalter 3"/>
          <p:cNvSpPr>
            <a:spLocks noGrp="1"/>
          </p:cNvSpPr>
          <p:nvPr>
            <p:ph type="ftr" sz="quarter" idx="11"/>
          </p:nvPr>
        </p:nvSpPr>
        <p:spPr>
          <a:xfrm>
            <a:off x="4038600" y="6356350"/>
            <a:ext cx="4114800" cy="365125"/>
          </a:xfrm>
          <a:prstGeom prst="rect">
            <a:avLst/>
          </a:prstGeom>
        </p:spPr>
        <p:txBody>
          <a:bodyPr/>
          <a:lstStyle/>
          <a:p>
            <a:endParaRPr lang="de-CH"/>
          </a:p>
        </p:txBody>
      </p:sp>
      <p:sp>
        <p:nvSpPr>
          <p:cNvPr id="5" name="Foliennummernplatzhalter 4"/>
          <p:cNvSpPr>
            <a:spLocks noGrp="1"/>
          </p:cNvSpPr>
          <p:nvPr>
            <p:ph type="sldNum" sz="quarter" idx="12"/>
          </p:nvPr>
        </p:nvSpPr>
        <p:spPr/>
        <p:txBody>
          <a:bodyPr/>
          <a:lstStyle/>
          <a:p>
            <a:fld id="{DC7C1F81-C6A6-4A1F-8327-438FE697CE93}" type="slidenum">
              <a:rPr lang="de-CH" smtClean="0"/>
              <a:t>‹Nr.›</a:t>
            </a:fld>
            <a:endParaRPr lang="de-CH"/>
          </a:p>
        </p:txBody>
      </p:sp>
    </p:spTree>
    <p:extLst>
      <p:ext uri="{BB962C8B-B14F-4D97-AF65-F5344CB8AC3E}">
        <p14:creationId xmlns:p14="http://schemas.microsoft.com/office/powerpoint/2010/main" val="13897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_weiss">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el 1"/>
          <p:cNvSpPr>
            <a:spLocks noGrp="1"/>
          </p:cNvSpPr>
          <p:nvPr>
            <p:ph type="ctrTitle" hasCustomPrompt="1"/>
          </p:nvPr>
        </p:nvSpPr>
        <p:spPr>
          <a:xfrm>
            <a:off x="1787856" y="1487605"/>
            <a:ext cx="8952931" cy="2131541"/>
          </a:xfrm>
        </p:spPr>
        <p:txBody>
          <a:bodyPr anchor="b">
            <a:normAutofit/>
          </a:bodyPr>
          <a:lstStyle>
            <a:lvl1pPr marL="0" indent="0" algn="ctr">
              <a:defRPr sz="8800" b="0" kern="0" spc="0" baseline="0">
                <a:solidFill>
                  <a:schemeClr val="tx1"/>
                </a:solidFill>
                <a:latin typeface="Franklin Gothic Book" panose="020B0503020102020204" pitchFamily="34" charset="0"/>
              </a:defRPr>
            </a:lvl1pPr>
          </a:lstStyle>
          <a:p>
            <a:r>
              <a:rPr lang="de-DE"/>
              <a:t>Titel hinzufügen</a:t>
            </a:r>
            <a:endParaRPr lang="de-CH"/>
          </a:p>
        </p:txBody>
      </p:sp>
      <p:sp>
        <p:nvSpPr>
          <p:cNvPr id="9" name="Datumsplatzhalter 3"/>
          <p:cNvSpPr txBox="1">
            <a:spLocks/>
          </p:cNvSpPr>
          <p:nvPr userDrawn="1"/>
        </p:nvSpPr>
        <p:spPr>
          <a:xfrm>
            <a:off x="450376" y="6068111"/>
            <a:ext cx="1337481"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4444C79-0027-49A8-8E5C-7678B0DB8D2B}" type="datetimeFigureOut">
              <a:rPr lang="de-CH" sz="1200" smtClean="0">
                <a:latin typeface="Franklin Gothic Book" panose="020B0503020102020204" pitchFamily="34" charset="0"/>
              </a:rPr>
              <a:pPr algn="ctr"/>
              <a:t>24.11.2023</a:t>
            </a:fld>
            <a:endParaRPr lang="de-CH" sz="700">
              <a:latin typeface="Franklin Gothic Book" panose="020B0503020102020204" pitchFamily="34" charset="0"/>
            </a:endParaRPr>
          </a:p>
        </p:txBody>
      </p:sp>
      <p:sp>
        <p:nvSpPr>
          <p:cNvPr id="6" name="Untertitel 2"/>
          <p:cNvSpPr>
            <a:spLocks noGrp="1"/>
          </p:cNvSpPr>
          <p:nvPr>
            <p:ph type="subTitle" idx="1" hasCustomPrompt="1"/>
          </p:nvPr>
        </p:nvSpPr>
        <p:spPr>
          <a:xfrm>
            <a:off x="2376985" y="3579623"/>
            <a:ext cx="7438030" cy="1699196"/>
          </a:xfrm>
        </p:spPr>
        <p:txBody>
          <a:bodyPr>
            <a:normAutofit/>
          </a:bodyPr>
          <a:lstStyle>
            <a:lvl1pPr marL="0" indent="0" algn="ctr">
              <a:buNone/>
              <a:defRPr sz="4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 hinzufügen</a:t>
            </a:r>
            <a:endParaRPr lang="de-CH"/>
          </a:p>
        </p:txBody>
      </p:sp>
    </p:spTree>
    <p:extLst>
      <p:ext uri="{BB962C8B-B14F-4D97-AF65-F5344CB8AC3E}">
        <p14:creationId xmlns:p14="http://schemas.microsoft.com/office/powerpoint/2010/main" val="1631509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4666C2-A7EE-41E4-B5D8-58791AD3E062}" type="datetime1">
              <a:rPr lang="de-CH" smtClean="0"/>
              <a:t>24.11.2023</a:t>
            </a:fld>
            <a:endParaRPr lang="de-CH"/>
          </a:p>
        </p:txBody>
      </p:sp>
      <p:sp>
        <p:nvSpPr>
          <p:cNvPr id="3" name="Fußzeilenplatzhalter 2"/>
          <p:cNvSpPr>
            <a:spLocks noGrp="1"/>
          </p:cNvSpPr>
          <p:nvPr>
            <p:ph type="ftr" sz="quarter" idx="11"/>
          </p:nvPr>
        </p:nvSpPr>
        <p:spPr>
          <a:xfrm>
            <a:off x="4038600" y="6356350"/>
            <a:ext cx="4114800" cy="365125"/>
          </a:xfrm>
          <a:prstGeom prst="rect">
            <a:avLst/>
          </a:prstGeom>
        </p:spPr>
        <p:txBody>
          <a:bodyPr/>
          <a:lstStyle/>
          <a:p>
            <a:endParaRPr lang="de-CH"/>
          </a:p>
        </p:txBody>
      </p:sp>
      <p:sp>
        <p:nvSpPr>
          <p:cNvPr id="4" name="Foliennummernplatzhalter 3"/>
          <p:cNvSpPr>
            <a:spLocks noGrp="1"/>
          </p:cNvSpPr>
          <p:nvPr>
            <p:ph type="sldNum" sz="quarter" idx="12"/>
          </p:nvPr>
        </p:nvSpPr>
        <p:spPr/>
        <p:txBody>
          <a:bodyPr/>
          <a:lstStyle/>
          <a:p>
            <a:fld id="{DC7C1F81-C6A6-4A1F-8327-438FE697CE93}" type="slidenum">
              <a:rPr lang="de-CH" smtClean="0"/>
              <a:t>‹Nr.›</a:t>
            </a:fld>
            <a:endParaRPr lang="de-CH"/>
          </a:p>
        </p:txBody>
      </p:sp>
    </p:spTree>
    <p:extLst>
      <p:ext uri="{BB962C8B-B14F-4D97-AF65-F5344CB8AC3E}">
        <p14:creationId xmlns:p14="http://schemas.microsoft.com/office/powerpoint/2010/main" val="3566093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CH"/>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C44F6DC4-F4BB-4477-97B4-DEF4F084EB5F}" type="datetime1">
              <a:rPr lang="de-CH" smtClean="0"/>
              <a:t>24.11.2023</a:t>
            </a:fld>
            <a:endParaRPr lang="de-CH"/>
          </a:p>
        </p:txBody>
      </p:sp>
      <p:sp>
        <p:nvSpPr>
          <p:cNvPr id="6" name="Fußzeilenplatzhalter 5"/>
          <p:cNvSpPr>
            <a:spLocks noGrp="1"/>
          </p:cNvSpPr>
          <p:nvPr>
            <p:ph type="ftr" sz="quarter" idx="11"/>
          </p:nvPr>
        </p:nvSpPr>
        <p:spPr>
          <a:xfrm>
            <a:off x="4038600" y="6356350"/>
            <a:ext cx="4114800" cy="365125"/>
          </a:xfrm>
          <a:prstGeom prst="rect">
            <a:avLst/>
          </a:prstGeom>
        </p:spPr>
        <p:txBody>
          <a:bodyPr/>
          <a:lstStyle/>
          <a:p>
            <a:endParaRPr lang="de-CH"/>
          </a:p>
        </p:txBody>
      </p:sp>
      <p:sp>
        <p:nvSpPr>
          <p:cNvPr id="7" name="Foliennummernplatzhalter 6"/>
          <p:cNvSpPr>
            <a:spLocks noGrp="1"/>
          </p:cNvSpPr>
          <p:nvPr>
            <p:ph type="sldNum" sz="quarter" idx="12"/>
          </p:nvPr>
        </p:nvSpPr>
        <p:spPr/>
        <p:txBody>
          <a:bodyPr/>
          <a:lstStyle/>
          <a:p>
            <a:fld id="{DC7C1F81-C6A6-4A1F-8327-438FE697CE93}" type="slidenum">
              <a:rPr lang="de-CH" smtClean="0"/>
              <a:t>‹Nr.›</a:t>
            </a:fld>
            <a:endParaRPr lang="de-CH"/>
          </a:p>
        </p:txBody>
      </p:sp>
    </p:spTree>
    <p:extLst>
      <p:ext uri="{BB962C8B-B14F-4D97-AF65-F5344CB8AC3E}">
        <p14:creationId xmlns:p14="http://schemas.microsoft.com/office/powerpoint/2010/main" val="1891564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CH"/>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60D6C636-F61B-4E83-AD93-FB54FE40163D}" type="datetime1">
              <a:rPr lang="de-CH" smtClean="0"/>
              <a:t>24.11.2023</a:t>
            </a:fld>
            <a:endParaRPr lang="de-CH"/>
          </a:p>
        </p:txBody>
      </p:sp>
      <p:sp>
        <p:nvSpPr>
          <p:cNvPr id="6" name="Fußzeilenplatzhalter 5"/>
          <p:cNvSpPr>
            <a:spLocks noGrp="1"/>
          </p:cNvSpPr>
          <p:nvPr>
            <p:ph type="ftr" sz="quarter" idx="11"/>
          </p:nvPr>
        </p:nvSpPr>
        <p:spPr>
          <a:xfrm>
            <a:off x="4038600" y="6356350"/>
            <a:ext cx="4114800" cy="365125"/>
          </a:xfrm>
          <a:prstGeom prst="rect">
            <a:avLst/>
          </a:prstGeom>
        </p:spPr>
        <p:txBody>
          <a:bodyPr/>
          <a:lstStyle/>
          <a:p>
            <a:endParaRPr lang="de-CH"/>
          </a:p>
        </p:txBody>
      </p:sp>
      <p:sp>
        <p:nvSpPr>
          <p:cNvPr id="7" name="Foliennummernplatzhalter 6"/>
          <p:cNvSpPr>
            <a:spLocks noGrp="1"/>
          </p:cNvSpPr>
          <p:nvPr>
            <p:ph type="sldNum" sz="quarter" idx="12"/>
          </p:nvPr>
        </p:nvSpPr>
        <p:spPr/>
        <p:txBody>
          <a:bodyPr/>
          <a:lstStyle/>
          <a:p>
            <a:fld id="{DC7C1F81-C6A6-4A1F-8327-438FE697CE93}" type="slidenum">
              <a:rPr lang="de-CH" smtClean="0"/>
              <a:t>‹Nr.›</a:t>
            </a:fld>
            <a:endParaRPr lang="de-CH"/>
          </a:p>
        </p:txBody>
      </p:sp>
    </p:spTree>
    <p:extLst>
      <p:ext uri="{BB962C8B-B14F-4D97-AF65-F5344CB8AC3E}">
        <p14:creationId xmlns:p14="http://schemas.microsoft.com/office/powerpoint/2010/main" val="3230867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p>
            <a:fld id="{843A0303-026E-4B15-9BFB-A2F36024BE9D}" type="datetime1">
              <a:rPr lang="de-CH" smtClean="0"/>
              <a:t>24.11.2023</a:t>
            </a:fld>
            <a:endParaRPr lang="de-CH"/>
          </a:p>
        </p:txBody>
      </p:sp>
      <p:sp>
        <p:nvSpPr>
          <p:cNvPr id="5" name="Fußzeilenplatzhalter 4"/>
          <p:cNvSpPr>
            <a:spLocks noGrp="1"/>
          </p:cNvSpPr>
          <p:nvPr>
            <p:ph type="ftr" sz="quarter" idx="11"/>
          </p:nvPr>
        </p:nvSpPr>
        <p:spPr>
          <a:xfrm>
            <a:off x="4038600" y="6356350"/>
            <a:ext cx="4114800" cy="365125"/>
          </a:xfrm>
          <a:prstGeom prst="rect">
            <a:avLst/>
          </a:prstGeom>
        </p:spPr>
        <p:txBody>
          <a:bodyPr/>
          <a:lstStyle/>
          <a:p>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Tree>
    <p:extLst>
      <p:ext uri="{BB962C8B-B14F-4D97-AF65-F5344CB8AC3E}">
        <p14:creationId xmlns:p14="http://schemas.microsoft.com/office/powerpoint/2010/main" val="15165970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p>
            <a:fld id="{F630D833-1C85-4919-9516-5B099168A493}" type="datetime1">
              <a:rPr lang="de-CH" smtClean="0"/>
              <a:t>24.11.2023</a:t>
            </a:fld>
            <a:endParaRPr lang="de-CH"/>
          </a:p>
        </p:txBody>
      </p:sp>
      <p:sp>
        <p:nvSpPr>
          <p:cNvPr id="5" name="Fußzeilenplatzhalter 4"/>
          <p:cNvSpPr>
            <a:spLocks noGrp="1"/>
          </p:cNvSpPr>
          <p:nvPr>
            <p:ph type="ftr" sz="quarter" idx="11"/>
          </p:nvPr>
        </p:nvSpPr>
        <p:spPr>
          <a:xfrm>
            <a:off x="4038600" y="6356350"/>
            <a:ext cx="4114800" cy="365125"/>
          </a:xfrm>
          <a:prstGeom prst="rect">
            <a:avLst/>
          </a:prstGeom>
        </p:spPr>
        <p:txBody>
          <a:bodyPr/>
          <a:lstStyle/>
          <a:p>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Tree>
    <p:extLst>
      <p:ext uri="{BB962C8B-B14F-4D97-AF65-F5344CB8AC3E}">
        <p14:creationId xmlns:p14="http://schemas.microsoft.com/office/powerpoint/2010/main" val="22320712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pic>
        <p:nvPicPr>
          <p:cNvPr id="16" name="Grafik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8EB05-82A3-44B2-A252-4FA333D8DF69}" type="datetime1">
              <a:rPr lang="de-CH" sz="900" smtClean="0">
                <a:solidFill>
                  <a:schemeClr val="tx1"/>
                </a:solidFill>
                <a:latin typeface="Franklin Gothic Medium" panose="020B0603020102020204" pitchFamily="34" charset="0"/>
              </a:rPr>
              <a:pPr/>
              <a:t>24.11.2023</a:t>
            </a:fld>
            <a:endParaRPr lang="de-CH" sz="900">
              <a:solidFill>
                <a:schemeClr val="tx1"/>
              </a:solidFill>
              <a:latin typeface="Franklin Gothic Medium" panose="020B06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z="900" smtClean="0">
                <a:solidFill>
                  <a:schemeClr val="tx1"/>
                </a:solidFill>
                <a:latin typeface="Franklin Gothic Medium" panose="020B0603020102020204" pitchFamily="34" charset="0"/>
              </a:rPr>
              <a:pPr/>
              <a:t>‹Nr.›</a:t>
            </a:fld>
            <a:endParaRPr lang="de-CH" sz="900">
              <a:solidFill>
                <a:schemeClr val="tx1"/>
              </a:solidFill>
              <a:latin typeface="Franklin Gothic Medium" panose="020B0603020102020204" pitchFamily="34" charset="0"/>
            </a:endParaRPr>
          </a:p>
        </p:txBody>
      </p:sp>
      <p:cxnSp>
        <p:nvCxnSpPr>
          <p:cNvPr id="10" name="Gerader Verbinder 9"/>
          <p:cNvCxnSpPr/>
          <p:nvPr userDrawn="1"/>
        </p:nvCxnSpPr>
        <p:spPr>
          <a:xfrm rot="5400000">
            <a:off x="9927332"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rot="5400000">
            <a:off x="11274687"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13" name="Titel von Kapitel neu"/>
          <p:cNvSpPr>
            <a:spLocks noGrp="1"/>
          </p:cNvSpPr>
          <p:nvPr>
            <p:ph sz="quarter" idx="20" hasCustomPrompt="1"/>
          </p:nvPr>
        </p:nvSpPr>
        <p:spPr>
          <a:xfrm>
            <a:off x="435585" y="228600"/>
            <a:ext cx="1802790" cy="262402"/>
          </a:xfrm>
        </p:spPr>
        <p:txBody>
          <a:bodyPr>
            <a:noAutofit/>
          </a:bodyPr>
          <a:lstStyle>
            <a:lvl1pPr marL="0" indent="0">
              <a:buFontTx/>
              <a:buNone/>
              <a:defRPr sz="900" b="0" baseline="0"/>
            </a:lvl1pPr>
            <a:lvl2pPr marL="457200" indent="0">
              <a:buFontTx/>
              <a:buNone/>
              <a:defRPr sz="900"/>
            </a:lvl2pPr>
            <a:lvl3pPr marL="914400" indent="0">
              <a:buFontTx/>
              <a:buNone/>
              <a:defRPr sz="900"/>
            </a:lvl3pPr>
            <a:lvl4pPr marL="1371600" indent="0">
              <a:buFontTx/>
              <a:buNone/>
              <a:defRPr sz="900"/>
            </a:lvl4pPr>
            <a:lvl5pPr marL="1828800" indent="0">
              <a:buFontTx/>
              <a:buNone/>
              <a:defRPr sz="900"/>
            </a:lvl5pPr>
          </a:lstStyle>
          <a:p>
            <a:pPr lvl="0"/>
            <a:r>
              <a:rPr lang="de-CH"/>
              <a:t>Titel von Kapitel</a:t>
            </a:r>
          </a:p>
        </p:txBody>
      </p:sp>
      <p:sp>
        <p:nvSpPr>
          <p:cNvPr id="14" name="Inhaltsplatzhalter 20"/>
          <p:cNvSpPr>
            <a:spLocks noGrp="1"/>
          </p:cNvSpPr>
          <p:nvPr>
            <p:ph sz="quarter" idx="21" hasCustomPrompt="1"/>
          </p:nvPr>
        </p:nvSpPr>
        <p:spPr>
          <a:xfrm>
            <a:off x="435584" y="395778"/>
            <a:ext cx="1902435" cy="281752"/>
          </a:xfrm>
        </p:spPr>
        <p:txBody>
          <a:bodyPr>
            <a:normAutofit/>
          </a:bodyPr>
          <a:lstStyle>
            <a:lvl1pPr marL="0" indent="0">
              <a:buFontTx/>
              <a:buNone/>
              <a:defRPr sz="1050"/>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de-CH" sz="900" b="1">
                <a:sym typeface="Wingdings" panose="05000000000000000000" pitchFamily="2" charset="2"/>
              </a:rPr>
              <a:t> </a:t>
            </a:r>
            <a:r>
              <a:rPr lang="de-CH" sz="900" b="1"/>
              <a:t>Werte und DNA</a:t>
            </a:r>
          </a:p>
        </p:txBody>
      </p:sp>
      <p:sp>
        <p:nvSpPr>
          <p:cNvPr id="15" name="Inhaltsplatzhalter 2"/>
          <p:cNvSpPr>
            <a:spLocks noGrp="1"/>
          </p:cNvSpPr>
          <p:nvPr>
            <p:ph idx="1"/>
          </p:nvPr>
        </p:nvSpPr>
        <p:spPr>
          <a:xfrm>
            <a:off x="838200" y="2250647"/>
            <a:ext cx="10515600" cy="3926316"/>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17" name="Titel 1"/>
          <p:cNvSpPr>
            <a:spLocks noGrp="1"/>
          </p:cNvSpPr>
          <p:nvPr>
            <p:ph type="title" hasCustomPrompt="1"/>
          </p:nvPr>
        </p:nvSpPr>
        <p:spPr>
          <a:xfrm>
            <a:off x="838200" y="989935"/>
            <a:ext cx="10462204" cy="1022586"/>
          </a:xfrm>
        </p:spPr>
        <p:txBody>
          <a:bodyPr>
            <a:noAutofit/>
          </a:bodyPr>
          <a:lstStyle>
            <a:lvl1pPr>
              <a:defRPr sz="4800"/>
            </a:lvl1pPr>
          </a:lstStyle>
          <a:p>
            <a:r>
              <a:rPr lang="de-DE"/>
              <a:t>Titelmasterformat bearbeiten</a:t>
            </a:r>
            <a:endParaRPr lang="de-CH"/>
          </a:p>
        </p:txBody>
      </p:sp>
    </p:spTree>
    <p:extLst>
      <p:ext uri="{BB962C8B-B14F-4D97-AF65-F5344CB8AC3E}">
        <p14:creationId xmlns:p14="http://schemas.microsoft.com/office/powerpoint/2010/main" val="1562700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title"/>
          </p:nvPr>
        </p:nvSpPr>
        <p:spPr>
          <a:xfrm>
            <a:off x="838200" y="1720157"/>
            <a:ext cx="10515600" cy="1243919"/>
          </a:xfrm>
        </p:spPr>
        <p:txBody>
          <a:bodyPr/>
          <a:lstStyle/>
          <a:p>
            <a:r>
              <a:rPr lang="de-DE"/>
              <a:t>Titelmasterformat durch Klicken bearbeiten</a:t>
            </a:r>
            <a:endParaRPr lang="de-CH"/>
          </a:p>
        </p:txBody>
      </p:sp>
      <p:sp>
        <p:nvSpPr>
          <p:cNvPr id="3" name="Inhaltsplatzhalter 2"/>
          <p:cNvSpPr>
            <a:spLocks noGrp="1"/>
          </p:cNvSpPr>
          <p:nvPr>
            <p:ph idx="1"/>
          </p:nvPr>
        </p:nvSpPr>
        <p:spPr>
          <a:xfrm>
            <a:off x="838200" y="3150605"/>
            <a:ext cx="10515600" cy="316215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8"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38EB05-82A3-44B2-A252-4FA333D8DF69}" type="datetime1">
              <a:rPr lang="de-CH" sz="900" smtClean="0">
                <a:solidFill>
                  <a:schemeClr val="tx1"/>
                </a:solidFill>
                <a:latin typeface="Franklin Gothic Medium" panose="020B0603020102020204" pitchFamily="34" charset="0"/>
              </a:rPr>
              <a:pPr/>
              <a:t>24.11.2023</a:t>
            </a:fld>
            <a:endParaRPr lang="de-CH" sz="900">
              <a:solidFill>
                <a:schemeClr val="tx1"/>
              </a:solidFill>
              <a:latin typeface="Franklin Gothic Medium" panose="020B0603020102020204" pitchFamily="34" charset="0"/>
            </a:endParaRPr>
          </a:p>
        </p:txBody>
      </p:sp>
      <p:sp>
        <p:nvSpPr>
          <p:cNvPr id="9"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z="900" smtClean="0">
                <a:solidFill>
                  <a:schemeClr val="tx1"/>
                </a:solidFill>
                <a:latin typeface="Franklin Gothic Medium" panose="020B0603020102020204" pitchFamily="34" charset="0"/>
              </a:rPr>
              <a:pPr/>
              <a:t>‹Nr.›</a:t>
            </a:fld>
            <a:endParaRPr lang="de-CH" sz="900">
              <a:solidFill>
                <a:schemeClr val="tx1"/>
              </a:solidFill>
              <a:latin typeface="Franklin Gothic Medium" panose="020B0603020102020204" pitchFamily="34" charset="0"/>
            </a:endParaRPr>
          </a:p>
        </p:txBody>
      </p:sp>
      <p:cxnSp>
        <p:nvCxnSpPr>
          <p:cNvPr id="11" name="Gerader Verbinder 10"/>
          <p:cNvCxnSpPr/>
          <p:nvPr userDrawn="1"/>
        </p:nvCxnSpPr>
        <p:spPr>
          <a:xfrm rot="5400000">
            <a:off x="9927332"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userDrawn="1"/>
        </p:nvCxnSpPr>
        <p:spPr>
          <a:xfrm rot="5400000">
            <a:off x="11274687"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18" name="Titel von Kapitel neu"/>
          <p:cNvSpPr>
            <a:spLocks noGrp="1"/>
          </p:cNvSpPr>
          <p:nvPr>
            <p:ph sz="quarter" idx="20" hasCustomPrompt="1"/>
          </p:nvPr>
        </p:nvSpPr>
        <p:spPr>
          <a:xfrm>
            <a:off x="435585" y="228600"/>
            <a:ext cx="1802790" cy="262402"/>
          </a:xfrm>
        </p:spPr>
        <p:txBody>
          <a:bodyPr>
            <a:noAutofit/>
          </a:bodyPr>
          <a:lstStyle>
            <a:lvl1pPr marL="0" indent="0">
              <a:buFontTx/>
              <a:buNone/>
              <a:defRPr sz="900" b="0" baseline="0"/>
            </a:lvl1pPr>
            <a:lvl2pPr marL="457200" indent="0">
              <a:buFontTx/>
              <a:buNone/>
              <a:defRPr sz="900"/>
            </a:lvl2pPr>
            <a:lvl3pPr marL="914400" indent="0">
              <a:buFontTx/>
              <a:buNone/>
              <a:defRPr sz="900"/>
            </a:lvl3pPr>
            <a:lvl4pPr marL="1371600" indent="0">
              <a:buFontTx/>
              <a:buNone/>
              <a:defRPr sz="900"/>
            </a:lvl4pPr>
            <a:lvl5pPr marL="1828800" indent="0">
              <a:buFontTx/>
              <a:buNone/>
              <a:defRPr sz="900"/>
            </a:lvl5pPr>
          </a:lstStyle>
          <a:p>
            <a:pPr lvl="0"/>
            <a:r>
              <a:rPr lang="de-CH"/>
              <a:t>Titel von Kapitel</a:t>
            </a:r>
          </a:p>
        </p:txBody>
      </p:sp>
      <p:sp>
        <p:nvSpPr>
          <p:cNvPr id="19" name="Inhaltsplatzhalter 20"/>
          <p:cNvSpPr>
            <a:spLocks noGrp="1"/>
          </p:cNvSpPr>
          <p:nvPr>
            <p:ph sz="quarter" idx="21" hasCustomPrompt="1"/>
          </p:nvPr>
        </p:nvSpPr>
        <p:spPr>
          <a:xfrm>
            <a:off x="435584" y="395778"/>
            <a:ext cx="1902435" cy="281752"/>
          </a:xfrm>
        </p:spPr>
        <p:txBody>
          <a:bodyPr>
            <a:normAutofit/>
          </a:bodyPr>
          <a:lstStyle>
            <a:lvl1pPr marL="0" indent="0">
              <a:buFontTx/>
              <a:buNone/>
              <a:defRPr sz="1050"/>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de-CH" sz="900" b="1">
                <a:sym typeface="Wingdings" panose="05000000000000000000" pitchFamily="2" charset="2"/>
              </a:rPr>
              <a:t> </a:t>
            </a:r>
            <a:r>
              <a:rPr lang="de-CH" sz="900" b="1"/>
              <a:t>Werte und DNA</a:t>
            </a:r>
          </a:p>
        </p:txBody>
      </p:sp>
    </p:spTree>
    <p:extLst>
      <p:ext uri="{BB962C8B-B14F-4D97-AF65-F5344CB8AC3E}">
        <p14:creationId xmlns:p14="http://schemas.microsoft.com/office/powerpoint/2010/main" val="695472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zwei Inhalte mit zwischentitel">
    <p:spTree>
      <p:nvGrpSpPr>
        <p:cNvPr id="1" name=""/>
        <p:cNvGrpSpPr/>
        <p:nvPr/>
      </p:nvGrpSpPr>
      <p:grpSpPr>
        <a:xfrm>
          <a:off x="0" y="0"/>
          <a:ext cx="0" cy="0"/>
          <a:chOff x="0" y="0"/>
          <a:chExt cx="0" cy="0"/>
        </a:xfrm>
      </p:grpSpPr>
      <p:sp>
        <p:nvSpPr>
          <p:cNvPr id="5" name="Textplatzhalter 4"/>
          <p:cNvSpPr>
            <a:spLocks noGrp="1"/>
          </p:cNvSpPr>
          <p:nvPr>
            <p:ph type="body" sz="quarter" idx="3"/>
          </p:nvPr>
        </p:nvSpPr>
        <p:spPr>
          <a:xfrm>
            <a:off x="5117805" y="1637110"/>
            <a:ext cx="6739761" cy="639762"/>
          </a:xfrm>
        </p:spPr>
        <p:txBody>
          <a:bodyPr anchor="ctr">
            <a:noAutofit/>
          </a:bodyPr>
          <a:lstStyle>
            <a:lvl1pPr marL="0" indent="0">
              <a:buNone/>
              <a:defRPr sz="20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5117805" y="2276874"/>
            <a:ext cx="6733955" cy="3880086"/>
          </a:xfrm>
        </p:spPr>
        <p:txBody>
          <a:bodyPr>
            <a:noAutofit/>
          </a:bodyPr>
          <a:lstStyle>
            <a:lvl1pPr>
              <a:defRPr sz="19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10" name="Inhaltsplatzhalter 2"/>
          <p:cNvSpPr>
            <a:spLocks noGrp="1"/>
          </p:cNvSpPr>
          <p:nvPr>
            <p:ph sz="half" idx="1"/>
          </p:nvPr>
        </p:nvSpPr>
        <p:spPr>
          <a:xfrm>
            <a:off x="479376" y="1620001"/>
            <a:ext cx="4397424" cy="4525963"/>
          </a:xfrm>
        </p:spPr>
        <p:txBody>
          <a:bodyPr>
            <a:noAutofit/>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15" name="Titel 14"/>
          <p:cNvSpPr>
            <a:spLocks noGrp="1"/>
          </p:cNvSpPr>
          <p:nvPr>
            <p:ph type="title"/>
          </p:nvPr>
        </p:nvSpPr>
        <p:spPr>
          <a:xfrm>
            <a:off x="1847528" y="468313"/>
            <a:ext cx="10007923" cy="1008062"/>
          </a:xfrm>
        </p:spPr>
        <p:txBody>
          <a:bodyPr/>
          <a:lstStyle/>
          <a:p>
            <a:r>
              <a:rPr lang="de-DE"/>
              <a:t>Titelmasterformat durch Klicken bearbeiten</a:t>
            </a:r>
            <a:endParaRPr lang="de-CH"/>
          </a:p>
        </p:txBody>
      </p:sp>
      <p:sp>
        <p:nvSpPr>
          <p:cNvPr id="9" name="Foliennummernplatzhalter 5"/>
          <p:cNvSpPr>
            <a:spLocks noGrp="1"/>
          </p:cNvSpPr>
          <p:nvPr>
            <p:ph type="sldNum" sz="quarter" idx="12"/>
          </p:nvPr>
        </p:nvSpPr>
        <p:spPr/>
        <p:txBody>
          <a:bodyPr/>
          <a:lstStyle>
            <a:lvl1pPr>
              <a:defRPr/>
            </a:lvl1pPr>
          </a:lstStyle>
          <a:p>
            <a:pPr>
              <a:defRPr/>
            </a:pPr>
            <a:fld id="{697A23DC-BD96-44AE-ADC4-F12F6E2F11B3}" type="slidenum">
              <a:rPr lang="de-CH" altLang="de-DE"/>
              <a:pPr>
                <a:defRPr/>
              </a:pPr>
              <a:t>‹Nr.›</a:t>
            </a:fld>
            <a:endParaRPr lang="de-CH" altLang="de-DE"/>
          </a:p>
        </p:txBody>
      </p:sp>
    </p:spTree>
    <p:extLst>
      <p:ext uri="{BB962C8B-B14F-4D97-AF65-F5344CB8AC3E}">
        <p14:creationId xmlns:p14="http://schemas.microsoft.com/office/powerpoint/2010/main" val="3005920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elfolie">
    <p:spTree>
      <p:nvGrpSpPr>
        <p:cNvPr id="1" name=""/>
        <p:cNvGrpSpPr/>
        <p:nvPr/>
      </p:nvGrpSpPr>
      <p:grpSpPr>
        <a:xfrm>
          <a:off x="0" y="0"/>
          <a:ext cx="0" cy="0"/>
          <a:chOff x="0" y="0"/>
          <a:chExt cx="0" cy="0"/>
        </a:xfrm>
      </p:grpSpPr>
      <p:sp>
        <p:nvSpPr>
          <p:cNvPr id="15" name="Inhaltsplatzhalter 2"/>
          <p:cNvSpPr>
            <a:spLocks noGrp="1"/>
          </p:cNvSpPr>
          <p:nvPr>
            <p:ph idx="1"/>
          </p:nvPr>
        </p:nvSpPr>
        <p:spPr>
          <a:xfrm>
            <a:off x="838200" y="2250647"/>
            <a:ext cx="10515600" cy="3926316"/>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17" name="Titel 1"/>
          <p:cNvSpPr>
            <a:spLocks noGrp="1"/>
          </p:cNvSpPr>
          <p:nvPr>
            <p:ph type="title" hasCustomPrompt="1"/>
          </p:nvPr>
        </p:nvSpPr>
        <p:spPr>
          <a:xfrm>
            <a:off x="838200" y="989935"/>
            <a:ext cx="10462204" cy="1022586"/>
          </a:xfrm>
        </p:spPr>
        <p:txBody>
          <a:bodyPr>
            <a:noAutofit/>
          </a:bodyPr>
          <a:lstStyle>
            <a:lvl1pPr>
              <a:defRPr sz="4800"/>
            </a:lvl1pPr>
          </a:lstStyle>
          <a:p>
            <a:r>
              <a:rPr lang="de-DE"/>
              <a:t>Titelmasterformat bearbeiten</a:t>
            </a:r>
            <a:endParaRPr lang="de-CH"/>
          </a:p>
        </p:txBody>
      </p:sp>
    </p:spTree>
    <p:extLst>
      <p:ext uri="{BB962C8B-B14F-4D97-AF65-F5344CB8AC3E}">
        <p14:creationId xmlns:p14="http://schemas.microsoft.com/office/powerpoint/2010/main" val="28276947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Standard Inhalt weiss">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436728" y="1400175"/>
            <a:ext cx="4681183" cy="592991"/>
          </a:xfrm>
        </p:spPr>
        <p:txBody>
          <a:bodyPr/>
          <a:lstStyle>
            <a:lvl1pPr>
              <a:defRPr b="1" kern="0" spc="0" baseline="0"/>
            </a:lvl1pPr>
          </a:lstStyle>
          <a:p>
            <a:r>
              <a:rPr lang="de-DE"/>
              <a:t>Titel hinzufügen</a:t>
            </a:r>
            <a:endParaRPr lang="de-CH"/>
          </a:p>
        </p:txBody>
      </p:sp>
      <p:sp>
        <p:nvSpPr>
          <p:cNvPr id="3" name="Inhaltsplatzhalter 2"/>
          <p:cNvSpPr>
            <a:spLocks noGrp="1"/>
          </p:cNvSpPr>
          <p:nvPr>
            <p:ph idx="1" hasCustomPrompt="1"/>
          </p:nvPr>
        </p:nvSpPr>
        <p:spPr>
          <a:xfrm>
            <a:off x="436729" y="3013240"/>
            <a:ext cx="4681182" cy="2323035"/>
          </a:xfrm>
        </p:spPr>
        <p:txBody>
          <a:bodyPr/>
          <a:lstStyle>
            <a:lvl1pPr marL="0" indent="0">
              <a:buNone/>
              <a:defRPr/>
            </a:lvl1pPr>
          </a:lstStyle>
          <a:p>
            <a:pPr lvl="0"/>
            <a:r>
              <a:rPr lang="de-DE"/>
              <a:t>Text hier hinzufügen.</a:t>
            </a:r>
          </a:p>
          <a:p>
            <a:pPr lvl="0"/>
            <a:endParaRPr lang="de-DE"/>
          </a:p>
        </p:txBody>
      </p:sp>
      <p:sp>
        <p:nvSpPr>
          <p:cNvPr id="4" name="Datumsplatzhalter 3"/>
          <p:cNvSpPr>
            <a:spLocks noGrp="1"/>
          </p:cNvSpPr>
          <p:nvPr>
            <p:ph type="dt" sz="half" idx="10"/>
          </p:nvPr>
        </p:nvSpPr>
        <p:spPr/>
        <p:txBody>
          <a:bodyPr/>
          <a:lstStyle/>
          <a:p>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latin typeface="Franklin Gothic Book" panose="020B0503020102020204" pitchFamily="34" charset="0"/>
              </a:rPr>
              <a:pPr/>
              <a:t>24.11.2023</a:t>
            </a:fld>
            <a:endParaRPr lang="de-CH" b="0">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latin typeface="Franklin Gothic Book" panose="020B0503020102020204" pitchFamily="34" charset="0"/>
              </a:rPr>
              <a:pPr/>
              <a:t>‹Nr.›</a:t>
            </a:fld>
            <a:endParaRPr lang="de-CH">
              <a:latin typeface="Franklin Gothic Book" panose="020B0503020102020204" pitchFamily="34" charset="0"/>
            </a:endParaRPr>
          </a:p>
        </p:txBody>
      </p:sp>
      <p:cxnSp>
        <p:nvCxnSpPr>
          <p:cNvPr id="10" name="Gerader Verbinder 9"/>
          <p:cNvCxnSpPr/>
          <p:nvPr userDrawn="1"/>
        </p:nvCxnSpPr>
        <p:spPr>
          <a:xfrm rot="5400000">
            <a:off x="9927332"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rot="5400000">
            <a:off x="11274687"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16" name="Bildplatzhalter 15"/>
          <p:cNvSpPr>
            <a:spLocks noGrp="1"/>
          </p:cNvSpPr>
          <p:nvPr>
            <p:ph type="pic" sz="quarter" idx="13"/>
          </p:nvPr>
        </p:nvSpPr>
        <p:spPr>
          <a:xfrm>
            <a:off x="5910263" y="1514475"/>
            <a:ext cx="2770187" cy="3821113"/>
          </a:xfrm>
        </p:spPr>
        <p:txBody>
          <a:bodyPr/>
          <a:lstStyle/>
          <a:p>
            <a:endParaRPr lang="de-CH"/>
          </a:p>
        </p:txBody>
      </p:sp>
      <p:sp>
        <p:nvSpPr>
          <p:cNvPr id="17" name="Bildplatzhalter 15"/>
          <p:cNvSpPr>
            <a:spLocks noGrp="1"/>
          </p:cNvSpPr>
          <p:nvPr>
            <p:ph type="pic" sz="quarter" idx="14"/>
          </p:nvPr>
        </p:nvSpPr>
        <p:spPr>
          <a:xfrm>
            <a:off x="8862421" y="1514475"/>
            <a:ext cx="2770187" cy="3821113"/>
          </a:xfrm>
        </p:spPr>
        <p:txBody>
          <a:bodyPr/>
          <a:lstStyle/>
          <a:p>
            <a:endParaRPr lang="de-CH"/>
          </a:p>
        </p:txBody>
      </p:sp>
      <p:sp>
        <p:nvSpPr>
          <p:cNvPr id="18" name="Titel 1"/>
          <p:cNvSpPr txBox="1">
            <a:spLocks/>
          </p:cNvSpPr>
          <p:nvPr userDrawn="1"/>
        </p:nvSpPr>
        <p:spPr>
          <a:xfrm>
            <a:off x="436728" y="2119407"/>
            <a:ext cx="3944203" cy="423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150" kern="0" spc="0" baseline="0">
                <a:solidFill>
                  <a:srgbClr val="00B1BF"/>
                </a:solidFill>
                <a:latin typeface="Franklin Gothic Book" panose="020B0503020102020204" pitchFamily="34" charset="0"/>
                <a:ea typeface="+mj-ea"/>
                <a:cs typeface="+mj-cs"/>
              </a:defRPr>
            </a:lvl1pPr>
          </a:lstStyle>
          <a:p>
            <a:endParaRPr lang="de-CH" sz="2400">
              <a:solidFill>
                <a:schemeClr val="tx1"/>
              </a:solidFill>
            </a:endParaRPr>
          </a:p>
        </p:txBody>
      </p:sp>
      <p:sp>
        <p:nvSpPr>
          <p:cNvPr id="37" name="Untertitel"/>
          <p:cNvSpPr>
            <a:spLocks noGrp="1"/>
          </p:cNvSpPr>
          <p:nvPr>
            <p:ph type="body" sz="quarter" idx="18" hasCustomPrompt="1"/>
          </p:nvPr>
        </p:nvSpPr>
        <p:spPr>
          <a:xfrm>
            <a:off x="436727" y="2100355"/>
            <a:ext cx="4681184" cy="442132"/>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2400">
                <a:solidFill>
                  <a:schemeClr val="tx1"/>
                </a:solidFill>
              </a:rPr>
              <a:t>Untertitel hinzufügen</a:t>
            </a:r>
            <a:endParaRPr lang="de-CH" sz="2400">
              <a:solidFill>
                <a:schemeClr val="tx1"/>
              </a:solidFill>
            </a:endParaRPr>
          </a:p>
          <a:p>
            <a:pPr lvl="0"/>
            <a:endParaRPr lang="de-CH"/>
          </a:p>
        </p:txBody>
      </p:sp>
    </p:spTree>
    <p:extLst>
      <p:ext uri="{BB962C8B-B14F-4D97-AF65-F5344CB8AC3E}">
        <p14:creationId xmlns:p14="http://schemas.microsoft.com/office/powerpoint/2010/main" val="2443484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_schwarz">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Untertitel 2"/>
          <p:cNvSpPr>
            <a:spLocks noGrp="1"/>
          </p:cNvSpPr>
          <p:nvPr>
            <p:ph type="subTitle" idx="1" hasCustomPrompt="1"/>
          </p:nvPr>
        </p:nvSpPr>
        <p:spPr>
          <a:xfrm>
            <a:off x="2376985" y="3579623"/>
            <a:ext cx="7438030" cy="1699196"/>
          </a:xfrm>
        </p:spPr>
        <p:txBody>
          <a:bodyPr>
            <a:normAutofit/>
          </a:bodyPr>
          <a:lstStyle>
            <a:lvl1pPr marL="0" indent="0" algn="ctr">
              <a:buNone/>
              <a:defRPr sz="4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 hinzufügen</a:t>
            </a:r>
            <a:endParaRPr lang="de-CH"/>
          </a:p>
        </p:txBody>
      </p:sp>
      <p:sp>
        <p:nvSpPr>
          <p:cNvPr id="9" name="Datumsplatzhalter 3"/>
          <p:cNvSpPr txBox="1">
            <a:spLocks/>
          </p:cNvSpPr>
          <p:nvPr userDrawn="1"/>
        </p:nvSpPr>
        <p:spPr>
          <a:xfrm>
            <a:off x="450376" y="6068111"/>
            <a:ext cx="1337481"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4444C79-0027-49A8-8E5C-7678B0DB8D2B}" type="datetimeFigureOut">
              <a:rPr lang="de-CH" sz="1600" smtClean="0">
                <a:solidFill>
                  <a:schemeClr val="bg1"/>
                </a:solidFill>
                <a:latin typeface="Franklin Gothic Book" panose="020B0503020102020204" pitchFamily="34" charset="0"/>
              </a:rPr>
              <a:pPr algn="ctr"/>
              <a:t>24.11.2023</a:t>
            </a:fld>
            <a:endParaRPr lang="de-CH">
              <a:solidFill>
                <a:schemeClr val="bg1"/>
              </a:solidFill>
              <a:latin typeface="Franklin Gothic Book" panose="020B0503020102020204" pitchFamily="34" charset="0"/>
            </a:endParaRPr>
          </a:p>
        </p:txBody>
      </p:sp>
      <p:sp>
        <p:nvSpPr>
          <p:cNvPr id="6" name="Titel 1"/>
          <p:cNvSpPr>
            <a:spLocks noGrp="1"/>
          </p:cNvSpPr>
          <p:nvPr>
            <p:ph type="ctrTitle" hasCustomPrompt="1"/>
          </p:nvPr>
        </p:nvSpPr>
        <p:spPr>
          <a:xfrm>
            <a:off x="1787856" y="1487605"/>
            <a:ext cx="8952931" cy="2131541"/>
          </a:xfrm>
        </p:spPr>
        <p:txBody>
          <a:bodyPr anchor="b">
            <a:normAutofit/>
          </a:bodyPr>
          <a:lstStyle>
            <a:lvl1pPr marL="0" indent="0" algn="ctr">
              <a:defRPr sz="8800" b="0" kern="0" spc="0" baseline="0">
                <a:solidFill>
                  <a:schemeClr val="bg1"/>
                </a:solidFill>
                <a:latin typeface="Franklin Gothic Book" panose="020B0503020102020204" pitchFamily="34" charset="0"/>
              </a:defRPr>
            </a:lvl1pPr>
          </a:lstStyle>
          <a:p>
            <a:r>
              <a:rPr lang="de-DE"/>
              <a:t>Titel hinzufügen</a:t>
            </a:r>
            <a:endParaRPr lang="de-CH"/>
          </a:p>
        </p:txBody>
      </p:sp>
    </p:spTree>
    <p:extLst>
      <p:ext uri="{BB962C8B-B14F-4D97-AF65-F5344CB8AC3E}">
        <p14:creationId xmlns:p14="http://schemas.microsoft.com/office/powerpoint/2010/main" val="1144671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Inhalt weiss">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436728" y="1400175"/>
            <a:ext cx="4681183" cy="592991"/>
          </a:xfrm>
        </p:spPr>
        <p:txBody>
          <a:bodyPr/>
          <a:lstStyle>
            <a:lvl1pPr>
              <a:defRPr b="1" kern="0" spc="0" baseline="0"/>
            </a:lvl1pPr>
          </a:lstStyle>
          <a:p>
            <a:r>
              <a:rPr lang="de-DE"/>
              <a:t>Titel hinzufügen</a:t>
            </a:r>
            <a:endParaRPr lang="de-CH"/>
          </a:p>
        </p:txBody>
      </p:sp>
      <p:sp>
        <p:nvSpPr>
          <p:cNvPr id="3" name="Inhaltsplatzhalter 2"/>
          <p:cNvSpPr>
            <a:spLocks noGrp="1"/>
          </p:cNvSpPr>
          <p:nvPr>
            <p:ph idx="1" hasCustomPrompt="1"/>
          </p:nvPr>
        </p:nvSpPr>
        <p:spPr>
          <a:xfrm>
            <a:off x="436729" y="3013240"/>
            <a:ext cx="4681182" cy="2323035"/>
          </a:xfrm>
        </p:spPr>
        <p:txBody>
          <a:bodyPr/>
          <a:lstStyle>
            <a:lvl1pPr marL="0" indent="0">
              <a:buNone/>
              <a:defRPr/>
            </a:lvl1pPr>
          </a:lstStyle>
          <a:p>
            <a:pPr lvl="0"/>
            <a:r>
              <a:rPr lang="de-DE"/>
              <a:t>Text hier hinzufügen.</a:t>
            </a:r>
          </a:p>
          <a:p>
            <a:pPr lvl="0"/>
            <a:endParaRPr lang="de-DE"/>
          </a:p>
        </p:txBody>
      </p:sp>
      <p:sp>
        <p:nvSpPr>
          <p:cNvPr id="4" name="Datumsplatzhalter 3"/>
          <p:cNvSpPr>
            <a:spLocks noGrp="1"/>
          </p:cNvSpPr>
          <p:nvPr>
            <p:ph type="dt" sz="half" idx="10"/>
          </p:nvPr>
        </p:nvSpPr>
        <p:spPr/>
        <p:txBody>
          <a:bodyPr/>
          <a:lstStyle/>
          <a:p>
            <a:fld id="{C238EB05-82A3-44B2-A252-4FA333D8DF69}" type="datetime1">
              <a:rPr lang="de-CH" smtClean="0"/>
              <a:t>24.11.2023</a:t>
            </a:fld>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latin typeface="Franklin Gothic Book" panose="020B0503020102020204" pitchFamily="34" charset="0"/>
              </a:rPr>
              <a:pPr/>
              <a:t>24.11.2023</a:t>
            </a:fld>
            <a:endParaRPr lang="de-CH" b="0">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latin typeface="Franklin Gothic Book" panose="020B0503020102020204" pitchFamily="34" charset="0"/>
              </a:rPr>
              <a:pPr/>
              <a:t>‹Nr.›</a:t>
            </a:fld>
            <a:endParaRPr lang="de-CH">
              <a:latin typeface="Franklin Gothic Book" panose="020B0503020102020204" pitchFamily="34" charset="0"/>
            </a:endParaRPr>
          </a:p>
        </p:txBody>
      </p:sp>
      <p:cxnSp>
        <p:nvCxnSpPr>
          <p:cNvPr id="10" name="Gerader Verbinder 9"/>
          <p:cNvCxnSpPr/>
          <p:nvPr userDrawn="1"/>
        </p:nvCxnSpPr>
        <p:spPr>
          <a:xfrm rot="5400000">
            <a:off x="9927332"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rot="5400000">
            <a:off x="11274687"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16" name="Bildplatzhalter 15"/>
          <p:cNvSpPr>
            <a:spLocks noGrp="1"/>
          </p:cNvSpPr>
          <p:nvPr>
            <p:ph type="pic" sz="quarter" idx="13"/>
          </p:nvPr>
        </p:nvSpPr>
        <p:spPr>
          <a:xfrm>
            <a:off x="5910263" y="1514475"/>
            <a:ext cx="2770187" cy="3821113"/>
          </a:xfrm>
        </p:spPr>
        <p:txBody>
          <a:bodyPr/>
          <a:lstStyle/>
          <a:p>
            <a:endParaRPr lang="de-CH"/>
          </a:p>
        </p:txBody>
      </p:sp>
      <p:sp>
        <p:nvSpPr>
          <p:cNvPr id="17" name="Bildplatzhalter 15"/>
          <p:cNvSpPr>
            <a:spLocks noGrp="1"/>
          </p:cNvSpPr>
          <p:nvPr>
            <p:ph type="pic" sz="quarter" idx="14"/>
          </p:nvPr>
        </p:nvSpPr>
        <p:spPr>
          <a:xfrm>
            <a:off x="8862421" y="1514475"/>
            <a:ext cx="2770187" cy="3821113"/>
          </a:xfrm>
        </p:spPr>
        <p:txBody>
          <a:bodyPr/>
          <a:lstStyle/>
          <a:p>
            <a:endParaRPr lang="de-CH"/>
          </a:p>
        </p:txBody>
      </p:sp>
      <p:sp>
        <p:nvSpPr>
          <p:cNvPr id="18" name="Titel 1"/>
          <p:cNvSpPr txBox="1">
            <a:spLocks/>
          </p:cNvSpPr>
          <p:nvPr userDrawn="1"/>
        </p:nvSpPr>
        <p:spPr>
          <a:xfrm>
            <a:off x="436728" y="2119407"/>
            <a:ext cx="3944203" cy="423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150" kern="0" spc="0" baseline="0">
                <a:solidFill>
                  <a:srgbClr val="00B1BF"/>
                </a:solidFill>
                <a:latin typeface="Franklin Gothic Book" panose="020B0503020102020204" pitchFamily="34" charset="0"/>
                <a:ea typeface="+mj-ea"/>
                <a:cs typeface="+mj-cs"/>
              </a:defRPr>
            </a:lvl1pPr>
          </a:lstStyle>
          <a:p>
            <a:endParaRPr lang="de-CH" sz="2400">
              <a:solidFill>
                <a:schemeClr val="tx1"/>
              </a:solidFill>
            </a:endParaRPr>
          </a:p>
        </p:txBody>
      </p:sp>
      <p:sp>
        <p:nvSpPr>
          <p:cNvPr id="37" name="Untertitel"/>
          <p:cNvSpPr>
            <a:spLocks noGrp="1"/>
          </p:cNvSpPr>
          <p:nvPr>
            <p:ph type="body" sz="quarter" idx="18" hasCustomPrompt="1"/>
          </p:nvPr>
        </p:nvSpPr>
        <p:spPr>
          <a:xfrm>
            <a:off x="436727" y="2100355"/>
            <a:ext cx="4681184" cy="442132"/>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2400">
                <a:solidFill>
                  <a:schemeClr val="tx1"/>
                </a:solidFill>
              </a:rPr>
              <a:t>Untertitel hinzufügen</a:t>
            </a:r>
            <a:endParaRPr lang="de-CH" sz="2400">
              <a:solidFill>
                <a:schemeClr val="tx1"/>
              </a:solidFill>
            </a:endParaRPr>
          </a:p>
          <a:p>
            <a:pPr lvl="0"/>
            <a:endParaRPr lang="de-CH"/>
          </a:p>
        </p:txBody>
      </p:sp>
    </p:spTree>
    <p:extLst>
      <p:ext uri="{BB962C8B-B14F-4D97-AF65-F5344CB8AC3E}">
        <p14:creationId xmlns:p14="http://schemas.microsoft.com/office/powerpoint/2010/main" val="465355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Inhalt blau">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el 1"/>
          <p:cNvSpPr>
            <a:spLocks noGrp="1"/>
          </p:cNvSpPr>
          <p:nvPr>
            <p:ph type="title" hasCustomPrompt="1"/>
          </p:nvPr>
        </p:nvSpPr>
        <p:spPr>
          <a:xfrm>
            <a:off x="436728" y="1400175"/>
            <a:ext cx="4681183" cy="592991"/>
          </a:xfrm>
        </p:spPr>
        <p:txBody>
          <a:bodyPr/>
          <a:lstStyle>
            <a:lvl1pPr>
              <a:defRPr b="0" kern="0" spc="0" baseline="0">
                <a:solidFill>
                  <a:schemeClr val="bg1"/>
                </a:solidFill>
              </a:defRPr>
            </a:lvl1pPr>
          </a:lstStyle>
          <a:p>
            <a:r>
              <a:rPr lang="de-DE"/>
              <a:t>Titel hinzufügen</a:t>
            </a:r>
            <a:endParaRPr lang="de-CH"/>
          </a:p>
        </p:txBody>
      </p:sp>
      <p:sp>
        <p:nvSpPr>
          <p:cNvPr id="3" name="Inhaltsplatzhalter 2"/>
          <p:cNvSpPr>
            <a:spLocks noGrp="1"/>
          </p:cNvSpPr>
          <p:nvPr>
            <p:ph idx="1" hasCustomPrompt="1"/>
          </p:nvPr>
        </p:nvSpPr>
        <p:spPr>
          <a:xfrm>
            <a:off x="436729" y="3013240"/>
            <a:ext cx="4681182" cy="2323035"/>
          </a:xfrm>
        </p:spPr>
        <p:txBody>
          <a:bodyPr/>
          <a:lstStyle>
            <a:lvl1pPr marL="0" indent="0">
              <a:buNone/>
              <a:defRPr/>
            </a:lvl1pPr>
          </a:lstStyle>
          <a:p>
            <a:pPr lvl="0"/>
            <a:r>
              <a:rPr lang="de-DE"/>
              <a:t>Text hier hinzufügen.</a:t>
            </a:r>
          </a:p>
          <a:p>
            <a:pPr lvl="0"/>
            <a:endParaRPr lang="de-DE"/>
          </a:p>
        </p:txBody>
      </p:sp>
      <p:sp>
        <p:nvSpPr>
          <p:cNvPr id="4" name="Datumsplatzhalter 3"/>
          <p:cNvSpPr>
            <a:spLocks noGrp="1"/>
          </p:cNvSpPr>
          <p:nvPr>
            <p:ph type="dt" sz="half" idx="10"/>
          </p:nvPr>
        </p:nvSpPr>
        <p:spPr/>
        <p:txBody>
          <a:bodyPr/>
          <a:lstStyle/>
          <a:p>
            <a:fld id="{C7505731-51C8-4C19-825D-81A3751380C2}" type="datetime1">
              <a:rPr lang="de-CH" smtClean="0"/>
              <a:t>24.11.2023</a:t>
            </a:fld>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latin typeface="Franklin Gothic Book" panose="020B0503020102020204" pitchFamily="34" charset="0"/>
              </a:rPr>
              <a:pPr/>
              <a:t>24.11.2023</a:t>
            </a:fld>
            <a:endParaRPr lang="de-CH" b="0">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latin typeface="Franklin Gothic Book" panose="020B0503020102020204" pitchFamily="34" charset="0"/>
              </a:rPr>
              <a:pPr/>
              <a:t>‹Nr.›</a:t>
            </a:fld>
            <a:endParaRPr lang="de-CH">
              <a:latin typeface="Franklin Gothic Book" panose="020B0503020102020204" pitchFamily="34" charset="0"/>
            </a:endParaRPr>
          </a:p>
        </p:txBody>
      </p:sp>
      <p:cxnSp>
        <p:nvCxnSpPr>
          <p:cNvPr id="10" name="Gerader Verbinder 9"/>
          <p:cNvCxnSpPr/>
          <p:nvPr userDrawn="1"/>
        </p:nvCxnSpPr>
        <p:spPr>
          <a:xfrm rot="5400000">
            <a:off x="9927332"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rot="5400000">
            <a:off x="11274687"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Bildplatzhalter 15"/>
          <p:cNvSpPr>
            <a:spLocks noGrp="1"/>
          </p:cNvSpPr>
          <p:nvPr>
            <p:ph type="pic" sz="quarter" idx="13"/>
          </p:nvPr>
        </p:nvSpPr>
        <p:spPr>
          <a:xfrm>
            <a:off x="5910263" y="1400175"/>
            <a:ext cx="6021770" cy="3936100"/>
          </a:xfrm>
        </p:spPr>
        <p:txBody>
          <a:bodyPr/>
          <a:lstStyle/>
          <a:p>
            <a:endParaRPr lang="de-CH"/>
          </a:p>
        </p:txBody>
      </p:sp>
      <p:sp>
        <p:nvSpPr>
          <p:cNvPr id="18" name="Titel 1"/>
          <p:cNvSpPr txBox="1">
            <a:spLocks/>
          </p:cNvSpPr>
          <p:nvPr userDrawn="1"/>
        </p:nvSpPr>
        <p:spPr>
          <a:xfrm>
            <a:off x="436728" y="2119407"/>
            <a:ext cx="3944203" cy="423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150" kern="0" spc="0" baseline="0">
                <a:solidFill>
                  <a:srgbClr val="00B1BF"/>
                </a:solidFill>
                <a:latin typeface="Franklin Gothic Book" panose="020B0503020102020204" pitchFamily="34" charset="0"/>
                <a:ea typeface="+mj-ea"/>
                <a:cs typeface="+mj-cs"/>
              </a:defRPr>
            </a:lvl1pPr>
          </a:lstStyle>
          <a:p>
            <a:endParaRPr lang="de-CH" sz="2400">
              <a:solidFill>
                <a:schemeClr val="tx1"/>
              </a:solidFill>
            </a:endParaRPr>
          </a:p>
        </p:txBody>
      </p:sp>
      <p:cxnSp>
        <p:nvCxnSpPr>
          <p:cNvPr id="25" name="Gerade Verbindung mit Pfeil 24"/>
          <p:cNvCxnSpPr/>
          <p:nvPr userDrawn="1"/>
        </p:nvCxnSpPr>
        <p:spPr>
          <a:xfrm>
            <a:off x="519895" y="491003"/>
            <a:ext cx="14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itel von Kapitel neu"/>
          <p:cNvSpPr>
            <a:spLocks noGrp="1"/>
          </p:cNvSpPr>
          <p:nvPr>
            <p:ph sz="quarter" idx="20" hasCustomPrompt="1"/>
          </p:nvPr>
        </p:nvSpPr>
        <p:spPr>
          <a:xfrm>
            <a:off x="435585" y="228600"/>
            <a:ext cx="1802790" cy="262402"/>
          </a:xfrm>
        </p:spPr>
        <p:txBody>
          <a:bodyPr>
            <a:noAutofit/>
          </a:bodyPr>
          <a:lstStyle>
            <a:lvl1pPr marL="0" indent="0">
              <a:buFontTx/>
              <a:buNone/>
              <a:defRPr sz="900" baseline="0"/>
            </a:lvl1pPr>
            <a:lvl2pPr marL="457200" indent="0">
              <a:buFontTx/>
              <a:buNone/>
              <a:defRPr sz="900"/>
            </a:lvl2pPr>
            <a:lvl3pPr marL="914400" indent="0">
              <a:buFontTx/>
              <a:buNone/>
              <a:defRPr sz="900"/>
            </a:lvl3pPr>
            <a:lvl4pPr marL="1371600" indent="0">
              <a:buFontTx/>
              <a:buNone/>
              <a:defRPr sz="900"/>
            </a:lvl4pPr>
            <a:lvl5pPr marL="1828800" indent="0">
              <a:buFontTx/>
              <a:buNone/>
              <a:defRPr sz="900"/>
            </a:lvl5pPr>
          </a:lstStyle>
          <a:p>
            <a:pPr lvl="0"/>
            <a:r>
              <a:rPr lang="de-CH"/>
              <a:t>Titel von Kapitel</a:t>
            </a:r>
          </a:p>
        </p:txBody>
      </p:sp>
      <p:sp>
        <p:nvSpPr>
          <p:cNvPr id="21" name="Inhaltsplatzhalter 20"/>
          <p:cNvSpPr>
            <a:spLocks noGrp="1"/>
          </p:cNvSpPr>
          <p:nvPr>
            <p:ph sz="quarter" idx="21" hasCustomPrompt="1"/>
          </p:nvPr>
        </p:nvSpPr>
        <p:spPr>
          <a:xfrm>
            <a:off x="621322" y="395778"/>
            <a:ext cx="1716697" cy="281752"/>
          </a:xfrm>
        </p:spPr>
        <p:txBody>
          <a:bodyPr>
            <a:normAutofit/>
          </a:bodyPr>
          <a:lstStyle>
            <a:lvl1pPr marL="0" indent="0">
              <a:buFontTx/>
              <a:buNone/>
              <a:defRPr sz="105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CH" sz="1050"/>
              <a:t>Themenbereich</a:t>
            </a:r>
            <a:endParaRPr lang="de-CH"/>
          </a:p>
        </p:txBody>
      </p:sp>
      <p:sp>
        <p:nvSpPr>
          <p:cNvPr id="14" name="Inhaltsplatzhalter 13"/>
          <p:cNvSpPr>
            <a:spLocks noGrp="1"/>
          </p:cNvSpPr>
          <p:nvPr>
            <p:ph sz="quarter" idx="22" hasCustomPrompt="1"/>
          </p:nvPr>
        </p:nvSpPr>
        <p:spPr>
          <a:xfrm>
            <a:off x="435585" y="2100354"/>
            <a:ext cx="4692821" cy="442133"/>
          </a:xfrm>
        </p:spPr>
        <p:txBody>
          <a:bodyPr>
            <a:noAutofit/>
          </a:bodyPr>
          <a:lstStyle>
            <a:lvl1pPr marL="0" indent="0">
              <a:buFontTx/>
              <a:buNone/>
              <a:defRPr sz="2400" baseline="0">
                <a:solidFill>
                  <a:schemeClr val="bg1"/>
                </a:solidFill>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de-CH"/>
              <a:t>Untertitel hinzufügen</a:t>
            </a:r>
          </a:p>
        </p:txBody>
      </p:sp>
    </p:spTree>
    <p:extLst>
      <p:ext uri="{BB962C8B-B14F-4D97-AF65-F5344CB8AC3E}">
        <p14:creationId xmlns:p14="http://schemas.microsoft.com/office/powerpoint/2010/main" val="1692140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itat/ Fact">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el 1"/>
          <p:cNvSpPr>
            <a:spLocks noGrp="1"/>
          </p:cNvSpPr>
          <p:nvPr>
            <p:ph type="title" hasCustomPrompt="1"/>
          </p:nvPr>
        </p:nvSpPr>
        <p:spPr>
          <a:xfrm>
            <a:off x="1495426" y="989935"/>
            <a:ext cx="9401174" cy="4629815"/>
          </a:xfrm>
        </p:spPr>
        <p:txBody>
          <a:bodyPr>
            <a:normAutofit/>
          </a:bodyPr>
          <a:lstStyle>
            <a:lvl1pPr algn="ctr">
              <a:defRPr sz="8800" b="0" kern="0" spc="0" baseline="0">
                <a:solidFill>
                  <a:schemeClr val="bg1"/>
                </a:solidFill>
              </a:defRPr>
            </a:lvl1pPr>
          </a:lstStyle>
          <a:p>
            <a:r>
              <a:rPr lang="de-DE"/>
              <a:t>«Hier könnte ein Zitat stehen»</a:t>
            </a:r>
            <a:endParaRPr lang="de-CH"/>
          </a:p>
        </p:txBody>
      </p:sp>
      <p:sp>
        <p:nvSpPr>
          <p:cNvPr id="4" name="Datumsplatzhalter 3"/>
          <p:cNvSpPr>
            <a:spLocks noGrp="1"/>
          </p:cNvSpPr>
          <p:nvPr>
            <p:ph type="dt" sz="half" idx="10"/>
          </p:nvPr>
        </p:nvSpPr>
        <p:spPr/>
        <p:txBody>
          <a:bodyPr/>
          <a:lstStyle>
            <a:lvl1pPr>
              <a:defRPr>
                <a:solidFill>
                  <a:schemeClr val="bg1"/>
                </a:solidFill>
              </a:defRPr>
            </a:lvl1pPr>
          </a:lstStyle>
          <a:p>
            <a:fld id="{B0E292E9-FB12-42FF-8E86-3ACB293C4792}" type="datetime1">
              <a:rPr lang="de-CH" smtClean="0"/>
              <a:t>24.11.2023</a:t>
            </a:fld>
            <a:endParaRPr lang="de-CH"/>
          </a:p>
        </p:txBody>
      </p:sp>
      <p:sp>
        <p:nvSpPr>
          <p:cNvPr id="6" name="Foliennummernplatzhalter 5"/>
          <p:cNvSpPr>
            <a:spLocks noGrp="1"/>
          </p:cNvSpPr>
          <p:nvPr>
            <p:ph type="sldNum" sz="quarter" idx="12"/>
          </p:nvPr>
        </p:nvSpPr>
        <p:spPr/>
        <p:txBody>
          <a:bodyPr/>
          <a:lstStyle>
            <a:lvl1pPr>
              <a:defRPr>
                <a:solidFill>
                  <a:schemeClr val="bg1"/>
                </a:solidFill>
              </a:defRPr>
            </a:lvl1pPr>
          </a:lstStyle>
          <a:p>
            <a:fld id="{DC7C1F81-C6A6-4A1F-8327-438FE697CE93}" type="slidenum">
              <a:rPr lang="de-CH" smtClean="0"/>
              <a:pPr/>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solidFill>
                  <a:schemeClr val="bg1"/>
                </a:solidFill>
                <a:latin typeface="Franklin Gothic Book" panose="020B0503020102020204" pitchFamily="34" charset="0"/>
              </a:rPr>
              <a:pPr/>
              <a:t>24.11.2023</a:t>
            </a:fld>
            <a:endParaRPr lang="de-CH" b="0">
              <a:solidFill>
                <a:schemeClr val="bg1"/>
              </a:solidFill>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solidFill>
                  <a:schemeClr val="bg1"/>
                </a:solidFill>
                <a:latin typeface="Franklin Gothic Book" panose="020B0503020102020204" pitchFamily="34" charset="0"/>
              </a:rPr>
              <a:pPr/>
              <a:t>‹Nr.›</a:t>
            </a:fld>
            <a:endParaRPr lang="de-CH">
              <a:solidFill>
                <a:schemeClr val="bg1"/>
              </a:solidFill>
              <a:latin typeface="Franklin Gothic Book" panose="020B0503020102020204" pitchFamily="34" charset="0"/>
            </a:endParaRPr>
          </a:p>
        </p:txBody>
      </p:sp>
      <p:cxnSp>
        <p:nvCxnSpPr>
          <p:cNvPr id="10" name="Gerader Verbinder 9"/>
          <p:cNvCxnSpPr/>
          <p:nvPr userDrawn="1"/>
        </p:nvCxnSpPr>
        <p:spPr>
          <a:xfrm rot="5400000">
            <a:off x="9927332"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rot="5400000">
            <a:off x="11274687"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18" name="Titel 1"/>
          <p:cNvSpPr txBox="1">
            <a:spLocks/>
          </p:cNvSpPr>
          <p:nvPr userDrawn="1"/>
        </p:nvSpPr>
        <p:spPr>
          <a:xfrm>
            <a:off x="436728" y="2119407"/>
            <a:ext cx="3944203" cy="423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150" kern="0" spc="0" baseline="0">
                <a:solidFill>
                  <a:srgbClr val="00B1BF"/>
                </a:solidFill>
                <a:latin typeface="Franklin Gothic Book" panose="020B0503020102020204" pitchFamily="34" charset="0"/>
                <a:ea typeface="+mj-ea"/>
                <a:cs typeface="+mj-cs"/>
              </a:defRPr>
            </a:lvl1pPr>
          </a:lstStyle>
          <a:p>
            <a:endParaRPr lang="de-CH" sz="2400">
              <a:solidFill>
                <a:schemeClr val="bg1"/>
              </a:solidFill>
            </a:endParaRPr>
          </a:p>
        </p:txBody>
      </p:sp>
      <p:cxnSp>
        <p:nvCxnSpPr>
          <p:cNvPr id="25" name="Gerade Verbindung mit Pfeil 24"/>
          <p:cNvCxnSpPr/>
          <p:nvPr userDrawn="1"/>
        </p:nvCxnSpPr>
        <p:spPr>
          <a:xfrm>
            <a:off x="519895" y="491003"/>
            <a:ext cx="14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itel von Kapitel neu"/>
          <p:cNvSpPr>
            <a:spLocks noGrp="1"/>
          </p:cNvSpPr>
          <p:nvPr>
            <p:ph sz="quarter" idx="20" hasCustomPrompt="1"/>
          </p:nvPr>
        </p:nvSpPr>
        <p:spPr>
          <a:xfrm>
            <a:off x="435585" y="228600"/>
            <a:ext cx="1802790" cy="262402"/>
          </a:xfrm>
        </p:spPr>
        <p:txBody>
          <a:bodyPr>
            <a:noAutofit/>
          </a:bodyPr>
          <a:lstStyle>
            <a:lvl1pPr marL="0" indent="0">
              <a:buFontTx/>
              <a:buNone/>
              <a:defRPr sz="900" baseline="0">
                <a:solidFill>
                  <a:schemeClr val="bg1"/>
                </a:solidFill>
              </a:defRPr>
            </a:lvl1pPr>
            <a:lvl2pPr marL="457200" indent="0">
              <a:buFontTx/>
              <a:buNone/>
              <a:defRPr sz="900"/>
            </a:lvl2pPr>
            <a:lvl3pPr marL="914400" indent="0">
              <a:buFontTx/>
              <a:buNone/>
              <a:defRPr sz="900"/>
            </a:lvl3pPr>
            <a:lvl4pPr marL="1371600" indent="0">
              <a:buFontTx/>
              <a:buNone/>
              <a:defRPr sz="900"/>
            </a:lvl4pPr>
            <a:lvl5pPr marL="1828800" indent="0">
              <a:buFontTx/>
              <a:buNone/>
              <a:defRPr sz="900"/>
            </a:lvl5pPr>
          </a:lstStyle>
          <a:p>
            <a:pPr lvl="0"/>
            <a:r>
              <a:rPr lang="de-CH"/>
              <a:t>Titel von Kapitel</a:t>
            </a:r>
          </a:p>
        </p:txBody>
      </p:sp>
      <p:sp>
        <p:nvSpPr>
          <p:cNvPr id="21" name="Inhaltsplatzhalter 20"/>
          <p:cNvSpPr>
            <a:spLocks noGrp="1"/>
          </p:cNvSpPr>
          <p:nvPr>
            <p:ph sz="quarter" idx="21" hasCustomPrompt="1"/>
          </p:nvPr>
        </p:nvSpPr>
        <p:spPr>
          <a:xfrm>
            <a:off x="621322" y="395778"/>
            <a:ext cx="1716697" cy="281752"/>
          </a:xfrm>
        </p:spPr>
        <p:txBody>
          <a:bodyPr>
            <a:normAutofit/>
          </a:bodyPr>
          <a:lstStyle>
            <a:lvl1pPr marL="0" indent="0">
              <a:buFontTx/>
              <a:buNone/>
              <a:defRPr sz="105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CH" sz="1050"/>
              <a:t>Themenbereich</a:t>
            </a:r>
            <a:endParaRPr lang="de-CH"/>
          </a:p>
        </p:txBody>
      </p:sp>
    </p:spTree>
    <p:extLst>
      <p:ext uri="{BB962C8B-B14F-4D97-AF65-F5344CB8AC3E}">
        <p14:creationId xmlns:p14="http://schemas.microsoft.com/office/powerpoint/2010/main" val="2104717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blaue Schräge gross">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el 1"/>
          <p:cNvSpPr>
            <a:spLocks noGrp="1"/>
          </p:cNvSpPr>
          <p:nvPr>
            <p:ph type="title" hasCustomPrompt="1"/>
          </p:nvPr>
        </p:nvSpPr>
        <p:spPr>
          <a:xfrm>
            <a:off x="436729" y="1400176"/>
            <a:ext cx="3771899" cy="590550"/>
          </a:xfrm>
        </p:spPr>
        <p:txBody>
          <a:bodyPr/>
          <a:lstStyle>
            <a:lvl1pPr>
              <a:defRPr b="0" kern="0" spc="0" baseline="0">
                <a:solidFill>
                  <a:srgbClr val="00B1BF"/>
                </a:solidFill>
              </a:defRPr>
            </a:lvl1pPr>
          </a:lstStyle>
          <a:p>
            <a:r>
              <a:rPr lang="de-DE"/>
              <a:t>Titel hinzufügen</a:t>
            </a:r>
            <a:endParaRPr lang="de-CH"/>
          </a:p>
        </p:txBody>
      </p:sp>
      <p:sp>
        <p:nvSpPr>
          <p:cNvPr id="3" name="Inhaltsplatzhalter 2"/>
          <p:cNvSpPr>
            <a:spLocks noGrp="1"/>
          </p:cNvSpPr>
          <p:nvPr>
            <p:ph idx="1" hasCustomPrompt="1"/>
          </p:nvPr>
        </p:nvSpPr>
        <p:spPr>
          <a:xfrm>
            <a:off x="435586" y="2299750"/>
            <a:ext cx="2888640" cy="3300950"/>
          </a:xfrm>
        </p:spPr>
        <p:txBody>
          <a:bodyPr/>
          <a:lstStyle>
            <a:lvl1pPr marL="0" indent="0">
              <a:buNone/>
              <a:defRPr/>
            </a:lvl1pPr>
          </a:lstStyle>
          <a:p>
            <a:pPr lvl="0"/>
            <a:r>
              <a:rPr lang="de-DE"/>
              <a:t>Text hier hinzufügen.</a:t>
            </a:r>
          </a:p>
          <a:p>
            <a:pPr lvl="0"/>
            <a:endParaRPr lang="de-DE"/>
          </a:p>
        </p:txBody>
      </p:sp>
      <p:sp>
        <p:nvSpPr>
          <p:cNvPr id="4" name="Datumsplatzhalter 3"/>
          <p:cNvSpPr>
            <a:spLocks noGrp="1"/>
          </p:cNvSpPr>
          <p:nvPr>
            <p:ph type="dt" sz="half" idx="10"/>
          </p:nvPr>
        </p:nvSpPr>
        <p:spPr/>
        <p:txBody>
          <a:bodyPr/>
          <a:lstStyle/>
          <a:p>
            <a:fld id="{ABE1A03B-1011-4945-A466-FE0629EC7C1D}" type="datetime1">
              <a:rPr lang="de-CH" smtClean="0"/>
              <a:t>24.11.2023</a:t>
            </a:fld>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latin typeface="Franklin Gothic Book" panose="020B0503020102020204" pitchFamily="34" charset="0"/>
              </a:rPr>
              <a:pPr/>
              <a:t>24.11.2023</a:t>
            </a:fld>
            <a:endParaRPr lang="de-CH" b="0">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latin typeface="Franklin Gothic Book" panose="020B0503020102020204" pitchFamily="34" charset="0"/>
              </a:rPr>
              <a:pPr/>
              <a:t>‹Nr.›</a:t>
            </a:fld>
            <a:endParaRPr lang="de-CH">
              <a:latin typeface="Franklin Gothic Book" panose="020B0503020102020204" pitchFamily="34" charset="0"/>
            </a:endParaRPr>
          </a:p>
        </p:txBody>
      </p:sp>
      <p:cxnSp>
        <p:nvCxnSpPr>
          <p:cNvPr id="10" name="Gerader Verbinder 9"/>
          <p:cNvCxnSpPr/>
          <p:nvPr userDrawn="1"/>
        </p:nvCxnSpPr>
        <p:spPr>
          <a:xfrm rot="5400000">
            <a:off x="9927332"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rot="5400000">
            <a:off x="11274687"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Bildplatzhalter 15"/>
          <p:cNvSpPr>
            <a:spLocks noGrp="1"/>
          </p:cNvSpPr>
          <p:nvPr>
            <p:ph type="pic" sz="quarter" idx="13"/>
          </p:nvPr>
        </p:nvSpPr>
        <p:spPr>
          <a:xfrm>
            <a:off x="3759811" y="2119407"/>
            <a:ext cx="4219019" cy="3671793"/>
          </a:xfrm>
        </p:spPr>
        <p:txBody>
          <a:bodyPr/>
          <a:lstStyle/>
          <a:p>
            <a:endParaRPr lang="de-CH"/>
          </a:p>
        </p:txBody>
      </p:sp>
      <p:sp>
        <p:nvSpPr>
          <p:cNvPr id="18" name="Titel 1"/>
          <p:cNvSpPr txBox="1">
            <a:spLocks/>
          </p:cNvSpPr>
          <p:nvPr userDrawn="1"/>
        </p:nvSpPr>
        <p:spPr>
          <a:xfrm>
            <a:off x="436728" y="2119407"/>
            <a:ext cx="3944203" cy="423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150" kern="0" spc="0" baseline="0">
                <a:solidFill>
                  <a:srgbClr val="00B1BF"/>
                </a:solidFill>
                <a:latin typeface="Franklin Gothic Book" panose="020B0503020102020204" pitchFamily="34" charset="0"/>
                <a:ea typeface="+mj-ea"/>
                <a:cs typeface="+mj-cs"/>
              </a:defRPr>
            </a:lvl1pPr>
          </a:lstStyle>
          <a:p>
            <a:endParaRPr lang="de-CH" sz="2400">
              <a:solidFill>
                <a:schemeClr val="tx1"/>
              </a:solidFill>
            </a:endParaRPr>
          </a:p>
        </p:txBody>
      </p:sp>
      <p:sp>
        <p:nvSpPr>
          <p:cNvPr id="17" name="Inhaltsplatzhalter 16"/>
          <p:cNvSpPr>
            <a:spLocks noGrp="1"/>
          </p:cNvSpPr>
          <p:nvPr>
            <p:ph sz="quarter" idx="23" hasCustomPrompt="1"/>
          </p:nvPr>
        </p:nvSpPr>
        <p:spPr>
          <a:xfrm>
            <a:off x="8501310" y="1400176"/>
            <a:ext cx="3042990" cy="4200524"/>
          </a:xfrm>
        </p:spPr>
        <p:txBody>
          <a:bodyPr>
            <a:noAutofit/>
          </a:bodyPr>
          <a:lstStyle>
            <a:lvl1pPr marL="0" indent="0" algn="ctr">
              <a:buFontTx/>
              <a:buNone/>
              <a:defRPr sz="60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CH"/>
              <a:t>«Hier könnte noch ein Zitat stehen»</a:t>
            </a:r>
          </a:p>
        </p:txBody>
      </p:sp>
    </p:spTree>
    <p:extLst>
      <p:ext uri="{BB962C8B-B14F-4D97-AF65-F5344CB8AC3E}">
        <p14:creationId xmlns:p14="http://schemas.microsoft.com/office/powerpoint/2010/main" val="1909524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blaue Schräge kurz">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el 1"/>
          <p:cNvSpPr>
            <a:spLocks noGrp="1"/>
          </p:cNvSpPr>
          <p:nvPr>
            <p:ph type="title" hasCustomPrompt="1"/>
          </p:nvPr>
        </p:nvSpPr>
        <p:spPr>
          <a:xfrm>
            <a:off x="436728" y="1400175"/>
            <a:ext cx="4681183" cy="592991"/>
          </a:xfrm>
        </p:spPr>
        <p:txBody>
          <a:bodyPr/>
          <a:lstStyle>
            <a:lvl1pPr>
              <a:defRPr b="1" kern="0" spc="0" baseline="0"/>
            </a:lvl1pPr>
          </a:lstStyle>
          <a:p>
            <a:r>
              <a:rPr lang="de-DE"/>
              <a:t>Titel hinzufügen</a:t>
            </a:r>
            <a:endParaRPr lang="de-CH"/>
          </a:p>
        </p:txBody>
      </p:sp>
      <p:sp>
        <p:nvSpPr>
          <p:cNvPr id="3" name="Inhaltsplatzhalter 2"/>
          <p:cNvSpPr>
            <a:spLocks noGrp="1"/>
          </p:cNvSpPr>
          <p:nvPr>
            <p:ph idx="1" hasCustomPrompt="1"/>
          </p:nvPr>
        </p:nvSpPr>
        <p:spPr>
          <a:xfrm>
            <a:off x="436729" y="3013240"/>
            <a:ext cx="4681182" cy="2323035"/>
          </a:xfrm>
        </p:spPr>
        <p:txBody>
          <a:bodyPr/>
          <a:lstStyle>
            <a:lvl1pPr marL="0" indent="0">
              <a:buNone/>
              <a:defRPr/>
            </a:lvl1pPr>
          </a:lstStyle>
          <a:p>
            <a:pPr lvl="0"/>
            <a:r>
              <a:rPr lang="de-DE"/>
              <a:t>Text hier hinzufügen.</a:t>
            </a:r>
          </a:p>
          <a:p>
            <a:pPr lvl="0"/>
            <a:endParaRPr lang="de-DE"/>
          </a:p>
        </p:txBody>
      </p:sp>
      <p:sp>
        <p:nvSpPr>
          <p:cNvPr id="4" name="Datumsplatzhalter 3"/>
          <p:cNvSpPr>
            <a:spLocks noGrp="1"/>
          </p:cNvSpPr>
          <p:nvPr>
            <p:ph type="dt" sz="half" idx="10"/>
          </p:nvPr>
        </p:nvSpPr>
        <p:spPr/>
        <p:txBody>
          <a:bodyPr/>
          <a:lstStyle/>
          <a:p>
            <a:fld id="{86849373-685B-453E-B703-9BEA42037F51}" type="datetime1">
              <a:rPr lang="de-CH" smtClean="0"/>
              <a:t>24.11.2023</a:t>
            </a:fld>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latin typeface="Franklin Gothic Book" panose="020B0503020102020204" pitchFamily="34" charset="0"/>
              </a:rPr>
              <a:pPr/>
              <a:t>24.11.2023</a:t>
            </a:fld>
            <a:endParaRPr lang="de-CH" b="0">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latin typeface="Franklin Gothic Book" panose="020B0503020102020204" pitchFamily="34" charset="0"/>
              </a:rPr>
              <a:pPr/>
              <a:t>‹Nr.›</a:t>
            </a:fld>
            <a:endParaRPr lang="de-CH">
              <a:latin typeface="Franklin Gothic Book" panose="020B0503020102020204" pitchFamily="34" charset="0"/>
            </a:endParaRPr>
          </a:p>
        </p:txBody>
      </p:sp>
      <p:sp>
        <p:nvSpPr>
          <p:cNvPr id="16" name="Bildplatzhalter 15"/>
          <p:cNvSpPr>
            <a:spLocks noGrp="1"/>
          </p:cNvSpPr>
          <p:nvPr>
            <p:ph type="pic" sz="quarter" idx="13"/>
          </p:nvPr>
        </p:nvSpPr>
        <p:spPr>
          <a:xfrm>
            <a:off x="5910263" y="1400175"/>
            <a:ext cx="5722345" cy="3936100"/>
          </a:xfrm>
        </p:spPr>
        <p:txBody>
          <a:bodyPr/>
          <a:lstStyle/>
          <a:p>
            <a:endParaRPr lang="de-CH"/>
          </a:p>
        </p:txBody>
      </p:sp>
      <p:sp>
        <p:nvSpPr>
          <p:cNvPr id="37" name="Untertitel"/>
          <p:cNvSpPr>
            <a:spLocks noGrp="1"/>
          </p:cNvSpPr>
          <p:nvPr>
            <p:ph type="body" sz="quarter" idx="18" hasCustomPrompt="1"/>
          </p:nvPr>
        </p:nvSpPr>
        <p:spPr>
          <a:xfrm>
            <a:off x="436727" y="2100355"/>
            <a:ext cx="4681184" cy="442132"/>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2400">
                <a:solidFill>
                  <a:schemeClr val="tx1"/>
                </a:solidFill>
              </a:rPr>
              <a:t>Untertitel hinzufügen</a:t>
            </a:r>
            <a:endParaRPr lang="de-CH" sz="2400">
              <a:solidFill>
                <a:schemeClr val="tx1"/>
              </a:solidFill>
            </a:endParaRPr>
          </a:p>
          <a:p>
            <a:pPr lvl="0"/>
            <a:endParaRPr lang="de-CH"/>
          </a:p>
        </p:txBody>
      </p:sp>
      <p:cxnSp>
        <p:nvCxnSpPr>
          <p:cNvPr id="23" name="Gerader Verbinder 22"/>
          <p:cNvCxnSpPr/>
          <p:nvPr userDrawn="1"/>
        </p:nvCxnSpPr>
        <p:spPr>
          <a:xfrm rot="5400000">
            <a:off x="9927332"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userDrawn="1"/>
        </p:nvCxnSpPr>
        <p:spPr>
          <a:xfrm rot="5400000">
            <a:off x="11274687" y="260474"/>
            <a:ext cx="5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52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rechts schwarze Schräge ">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el 1"/>
          <p:cNvSpPr>
            <a:spLocks noGrp="1"/>
          </p:cNvSpPr>
          <p:nvPr>
            <p:ph type="title" hasCustomPrompt="1"/>
          </p:nvPr>
        </p:nvSpPr>
        <p:spPr>
          <a:xfrm>
            <a:off x="6000750" y="1680805"/>
            <a:ext cx="4748117" cy="592991"/>
          </a:xfrm>
        </p:spPr>
        <p:txBody>
          <a:bodyPr/>
          <a:lstStyle>
            <a:lvl1pPr>
              <a:defRPr b="1" kern="0" spc="0" baseline="0"/>
            </a:lvl1pPr>
          </a:lstStyle>
          <a:p>
            <a:r>
              <a:rPr lang="de-DE"/>
              <a:t>Titel hinzufügen</a:t>
            </a:r>
            <a:endParaRPr lang="de-CH"/>
          </a:p>
        </p:txBody>
      </p:sp>
      <p:sp>
        <p:nvSpPr>
          <p:cNvPr id="3" name="Inhaltsplatzhalter 2"/>
          <p:cNvSpPr>
            <a:spLocks noGrp="1"/>
          </p:cNvSpPr>
          <p:nvPr>
            <p:ph idx="1" hasCustomPrompt="1"/>
          </p:nvPr>
        </p:nvSpPr>
        <p:spPr>
          <a:xfrm>
            <a:off x="6034217" y="3189180"/>
            <a:ext cx="4681182" cy="2323035"/>
          </a:xfrm>
        </p:spPr>
        <p:txBody>
          <a:bodyPr/>
          <a:lstStyle>
            <a:lvl1pPr marL="0" indent="0">
              <a:buNone/>
              <a:defRPr>
                <a:solidFill>
                  <a:schemeClr val="bg1"/>
                </a:solidFill>
              </a:defRPr>
            </a:lvl1pPr>
          </a:lstStyle>
          <a:p>
            <a:pPr lvl="0"/>
            <a:r>
              <a:rPr lang="de-DE"/>
              <a:t>Text hier hinzufügen.</a:t>
            </a:r>
          </a:p>
          <a:p>
            <a:pPr lvl="0"/>
            <a:endParaRPr lang="de-DE"/>
          </a:p>
        </p:txBody>
      </p:sp>
      <p:sp>
        <p:nvSpPr>
          <p:cNvPr id="4" name="Datumsplatzhalter 3"/>
          <p:cNvSpPr>
            <a:spLocks noGrp="1"/>
          </p:cNvSpPr>
          <p:nvPr>
            <p:ph type="dt" sz="half" idx="10"/>
          </p:nvPr>
        </p:nvSpPr>
        <p:spPr/>
        <p:txBody>
          <a:bodyPr/>
          <a:lstStyle/>
          <a:p>
            <a:fld id="{FCE40E05-F1DB-4AFA-93A7-E645F8C415F8}" type="datetime1">
              <a:rPr lang="de-CH" smtClean="0"/>
              <a:t>24.11.2023</a:t>
            </a:fld>
            <a:endParaRPr lang="de-CH"/>
          </a:p>
        </p:txBody>
      </p:sp>
      <p:sp>
        <p:nvSpPr>
          <p:cNvPr id="6" name="Foliennummernplatzhalter 5"/>
          <p:cNvSpPr>
            <a:spLocks noGrp="1"/>
          </p:cNvSpPr>
          <p:nvPr>
            <p:ph type="sldNum" sz="quarter" idx="12"/>
          </p:nvPr>
        </p:nvSpPr>
        <p:spPr/>
        <p:txBody>
          <a:bodyPr/>
          <a:lstStyle/>
          <a:p>
            <a:fld id="{DC7C1F81-C6A6-4A1F-8327-438FE697CE93}" type="slidenum">
              <a:rPr lang="de-CH" smtClean="0"/>
              <a:t>‹Nr.›</a:t>
            </a:fld>
            <a:endParaRPr lang="de-CH"/>
          </a:p>
        </p:txBody>
      </p:sp>
      <p:sp>
        <p:nvSpPr>
          <p:cNvPr id="7" name="Datumsplatzhalter 3"/>
          <p:cNvSpPr txBox="1">
            <a:spLocks/>
          </p:cNvSpPr>
          <p:nvPr userDrawn="1"/>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solidFill>
                  <a:schemeClr val="bg1"/>
                </a:solidFill>
                <a:latin typeface="Franklin Gothic Book" panose="020B0503020102020204" pitchFamily="34" charset="0"/>
              </a:rPr>
              <a:pPr/>
              <a:t>24.11.2023</a:t>
            </a:fld>
            <a:endParaRPr lang="de-CH" b="0">
              <a:solidFill>
                <a:schemeClr val="bg1"/>
              </a:solidFill>
              <a:latin typeface="Franklin Gothic Book" panose="020B0503020102020204" pitchFamily="34" charset="0"/>
            </a:endParaRPr>
          </a:p>
        </p:txBody>
      </p:sp>
      <p:sp>
        <p:nvSpPr>
          <p:cNvPr id="8" name="Foliennummernplatzhalter 5"/>
          <p:cNvSpPr txBox="1">
            <a:spLocks/>
          </p:cNvSpPr>
          <p:nvPr userDrawn="1"/>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solidFill>
                  <a:schemeClr val="bg1"/>
                </a:solidFill>
                <a:latin typeface="Franklin Gothic Book" panose="020B0503020102020204" pitchFamily="34" charset="0"/>
              </a:rPr>
              <a:pPr/>
              <a:t>‹Nr.›</a:t>
            </a:fld>
            <a:endParaRPr lang="de-CH">
              <a:solidFill>
                <a:schemeClr val="bg1"/>
              </a:solidFill>
              <a:latin typeface="Franklin Gothic Book" panose="020B0503020102020204" pitchFamily="34" charset="0"/>
            </a:endParaRPr>
          </a:p>
        </p:txBody>
      </p:sp>
      <p:sp>
        <p:nvSpPr>
          <p:cNvPr id="16" name="Bildplatzhalter 15"/>
          <p:cNvSpPr>
            <a:spLocks noGrp="1"/>
          </p:cNvSpPr>
          <p:nvPr>
            <p:ph type="pic" sz="quarter" idx="13"/>
          </p:nvPr>
        </p:nvSpPr>
        <p:spPr>
          <a:xfrm>
            <a:off x="663896" y="1485900"/>
            <a:ext cx="4965380" cy="4072880"/>
          </a:xfrm>
        </p:spPr>
        <p:txBody>
          <a:bodyPr/>
          <a:lstStyle/>
          <a:p>
            <a:endParaRPr lang="de-CH"/>
          </a:p>
        </p:txBody>
      </p:sp>
      <p:sp>
        <p:nvSpPr>
          <p:cNvPr id="18" name="Titel 1"/>
          <p:cNvSpPr txBox="1">
            <a:spLocks/>
          </p:cNvSpPr>
          <p:nvPr userDrawn="1"/>
        </p:nvSpPr>
        <p:spPr>
          <a:xfrm>
            <a:off x="436728" y="2119407"/>
            <a:ext cx="3944203" cy="423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150" kern="0" spc="0" baseline="0">
                <a:solidFill>
                  <a:srgbClr val="00B1BF"/>
                </a:solidFill>
                <a:latin typeface="Franklin Gothic Book" panose="020B0503020102020204" pitchFamily="34" charset="0"/>
                <a:ea typeface="+mj-ea"/>
                <a:cs typeface="+mj-cs"/>
              </a:defRPr>
            </a:lvl1pPr>
          </a:lstStyle>
          <a:p>
            <a:endParaRPr lang="de-CH" sz="2400">
              <a:solidFill>
                <a:schemeClr val="tx1"/>
              </a:solidFill>
            </a:endParaRPr>
          </a:p>
        </p:txBody>
      </p:sp>
      <p:cxnSp>
        <p:nvCxnSpPr>
          <p:cNvPr id="23" name="Gerader Verbinder 22"/>
          <p:cNvCxnSpPr/>
          <p:nvPr userDrawn="1"/>
        </p:nvCxnSpPr>
        <p:spPr>
          <a:xfrm rot="5400000">
            <a:off x="9927332"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userDrawn="1"/>
        </p:nvCxnSpPr>
        <p:spPr>
          <a:xfrm rot="5400000">
            <a:off x="11274687" y="260474"/>
            <a:ext cx="54000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22" name="Inhaltsplatzhalter 13"/>
          <p:cNvSpPr>
            <a:spLocks noGrp="1"/>
          </p:cNvSpPr>
          <p:nvPr>
            <p:ph sz="quarter" idx="22" hasCustomPrompt="1"/>
          </p:nvPr>
        </p:nvSpPr>
        <p:spPr>
          <a:xfrm>
            <a:off x="6000750" y="2262062"/>
            <a:ext cx="4748117" cy="442133"/>
          </a:xfrm>
        </p:spPr>
        <p:txBody>
          <a:bodyPr>
            <a:noAutofit/>
          </a:bodyPr>
          <a:lstStyle>
            <a:lvl1pPr marL="0" indent="0">
              <a:buFontTx/>
              <a:buNone/>
              <a:defRPr sz="2400" baseline="0">
                <a:solidFill>
                  <a:schemeClr val="bg1"/>
                </a:solidFill>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de-CH"/>
              <a:t>Untertitel hinzufügen</a:t>
            </a:r>
          </a:p>
        </p:txBody>
      </p:sp>
    </p:spTree>
    <p:extLst>
      <p:ext uri="{BB962C8B-B14F-4D97-AF65-F5344CB8AC3E}">
        <p14:creationId xmlns:p14="http://schemas.microsoft.com/office/powerpoint/2010/main" val="480581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36728" y="1160061"/>
            <a:ext cx="4394578" cy="1346601"/>
          </a:xfrm>
          <a:prstGeom prst="rect">
            <a:avLst/>
          </a:prstGeom>
        </p:spPr>
        <p:txBody>
          <a:bodyPr vert="horz" lIns="91440" tIns="45720" rIns="91440" bIns="45720" rtlCol="0" anchor="ctr">
            <a:normAutofit/>
          </a:bodyPr>
          <a:lstStyle/>
          <a:p>
            <a:r>
              <a:rPr lang="de-DE"/>
              <a:t>Titel hinzufügen</a:t>
            </a:r>
            <a:endParaRPr lang="de-CH"/>
          </a:p>
        </p:txBody>
      </p:sp>
      <p:sp>
        <p:nvSpPr>
          <p:cNvPr id="3" name="Textplatzhalter 2"/>
          <p:cNvSpPr>
            <a:spLocks noGrp="1"/>
          </p:cNvSpPr>
          <p:nvPr>
            <p:ph type="body" idx="1"/>
          </p:nvPr>
        </p:nvSpPr>
        <p:spPr>
          <a:xfrm>
            <a:off x="510654" y="3013240"/>
            <a:ext cx="4620904" cy="2323035"/>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2"/>
          </p:nvPr>
        </p:nvSpPr>
        <p:spPr>
          <a:xfrm>
            <a:off x="10197331" y="312405"/>
            <a:ext cx="1103073" cy="365125"/>
          </a:xfrm>
          <a:prstGeom prst="rect">
            <a:avLst/>
          </a:prstGeom>
        </p:spPr>
        <p:txBody>
          <a:bodyPr vert="horz" lIns="91440" tIns="45720" rIns="91440" bIns="45720" rtlCol="0" anchor="ctr"/>
          <a:lstStyle>
            <a:lvl1pPr algn="l">
              <a:defRPr sz="900" b="0">
                <a:solidFill>
                  <a:schemeClr val="tx1"/>
                </a:solidFill>
                <a:latin typeface="Franklin Gothic Book" panose="020B0503020102020204" pitchFamily="34" charset="0"/>
              </a:defRPr>
            </a:lvl1pPr>
          </a:lstStyle>
          <a:p>
            <a:fld id="{3202BD20-07C1-43A8-8E11-8EDF3B9BAF65}" type="datetime1">
              <a:rPr lang="de-CH" smtClean="0"/>
              <a:t>24.11.2023</a:t>
            </a:fld>
            <a:endParaRPr lang="de-CH"/>
          </a:p>
        </p:txBody>
      </p:sp>
      <p:sp>
        <p:nvSpPr>
          <p:cNvPr id="6" name="Foliennummernplatzhalter 5"/>
          <p:cNvSpPr>
            <a:spLocks noGrp="1"/>
          </p:cNvSpPr>
          <p:nvPr>
            <p:ph type="sldNum" sz="quarter" idx="4"/>
          </p:nvPr>
        </p:nvSpPr>
        <p:spPr>
          <a:xfrm>
            <a:off x="11463719" y="312405"/>
            <a:ext cx="468314" cy="365126"/>
          </a:xfrm>
          <a:prstGeom prst="rect">
            <a:avLst/>
          </a:prstGeom>
        </p:spPr>
        <p:txBody>
          <a:bodyPr vert="horz" lIns="91440" tIns="45720" rIns="91440" bIns="45720" rtlCol="0" anchor="ctr"/>
          <a:lstStyle>
            <a:lvl1pPr algn="r">
              <a:defRPr sz="900" b="0">
                <a:solidFill>
                  <a:schemeClr val="tx1"/>
                </a:solidFill>
                <a:latin typeface="Franklin Gothic Book" panose="020B0503020102020204" pitchFamily="34" charset="0"/>
              </a:defRPr>
            </a:lvl1pPr>
          </a:lstStyle>
          <a:p>
            <a:fld id="{DC7C1F81-C6A6-4A1F-8327-438FE697CE93}" type="slidenum">
              <a:rPr lang="de-CH" smtClean="0"/>
              <a:pPr/>
              <a:t>‹Nr.›</a:t>
            </a:fld>
            <a:endParaRPr lang="de-CH"/>
          </a:p>
        </p:txBody>
      </p:sp>
    </p:spTree>
    <p:extLst>
      <p:ext uri="{BB962C8B-B14F-4D97-AF65-F5344CB8AC3E}">
        <p14:creationId xmlns:p14="http://schemas.microsoft.com/office/powerpoint/2010/main" val="293420072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62" r:id="rId5"/>
    <p:sldLayoutId id="2147483663" r:id="rId6"/>
    <p:sldLayoutId id="2147483664" r:id="rId7"/>
    <p:sldLayoutId id="2147483665" r:id="rId8"/>
    <p:sldLayoutId id="2147483666" r:id="rId9"/>
    <p:sldLayoutId id="2147483667" r:id="rId10"/>
    <p:sldLayoutId id="2147483669" r:id="rId11"/>
    <p:sldLayoutId id="2147483670" r:id="rId12"/>
    <p:sldLayoutId id="2147483671" r:id="rId13"/>
    <p:sldLayoutId id="2147483672" r:id="rId14"/>
    <p:sldLayoutId id="2147483651" r:id="rId15"/>
    <p:sldLayoutId id="2147483668"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 id="2147483719" r:id="rId25"/>
    <p:sldLayoutId id="2147483720" r:id="rId26"/>
    <p:sldLayoutId id="2147483721" r:id="rId27"/>
    <p:sldLayoutId id="2147483722" r:id="rId28"/>
    <p:sldLayoutId id="2147483723" r:id="rId29"/>
  </p:sldLayoutIdLst>
  <p:hf sldNum="0" hdr="0" ftr="0" dt="0"/>
  <p:txStyles>
    <p:titleStyle>
      <a:lvl1pPr algn="l" defTabSz="914400" rtl="0" eaLnBrk="1" latinLnBrk="0" hangingPunct="1">
        <a:lnSpc>
          <a:spcPct val="90000"/>
        </a:lnSpc>
        <a:spcBef>
          <a:spcPct val="0"/>
        </a:spcBef>
        <a:buNone/>
        <a:defRPr sz="4150" kern="1200" spc="100" baseline="0">
          <a:solidFill>
            <a:srgbClr val="00B1BF"/>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jurkabrunner/" TargetMode="External"/><Relationship Id="rId2" Type="http://schemas.openxmlformats.org/officeDocument/2006/relationships/image" Target="../media/image19.png"/><Relationship Id="rId1" Type="http://schemas.openxmlformats.org/officeDocument/2006/relationships/slideLayout" Target="../slideLayouts/slideLayout25.xml"/><Relationship Id="rId5" Type="http://schemas.openxmlformats.org/officeDocument/2006/relationships/hyperlink" Target="mailto:Jurka.brunner@ibaw.ch" TargetMode="Externa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36285031-4D5E-4693-801A-46B900C6760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4602" y="0"/>
            <a:ext cx="12191999" cy="6858000"/>
          </a:xfrm>
        </p:spPr>
      </p:pic>
      <p:pic>
        <p:nvPicPr>
          <p:cNvPr id="7" name="Grafik 6">
            <a:extLst>
              <a:ext uri="{FF2B5EF4-FFF2-40B4-BE49-F238E27FC236}">
                <a16:creationId xmlns:a16="http://schemas.microsoft.com/office/drawing/2014/main" id="{A75317F5-D6E9-4FC3-AB35-FF09A97A80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700" y="0"/>
            <a:ext cx="12326700" cy="6857999"/>
          </a:xfrm>
          <a:prstGeom prst="rect">
            <a:avLst/>
          </a:prstGeom>
        </p:spPr>
      </p:pic>
      <p:sp>
        <p:nvSpPr>
          <p:cNvPr id="3" name="Titel 2">
            <a:extLst>
              <a:ext uri="{FF2B5EF4-FFF2-40B4-BE49-F238E27FC236}">
                <a16:creationId xmlns:a16="http://schemas.microsoft.com/office/drawing/2014/main" id="{9AABF5F5-C7BD-4E27-989F-0507083F79CF}"/>
              </a:ext>
            </a:extLst>
          </p:cNvPr>
          <p:cNvSpPr>
            <a:spLocks noGrp="1"/>
          </p:cNvSpPr>
          <p:nvPr>
            <p:ph type="title"/>
          </p:nvPr>
        </p:nvSpPr>
        <p:spPr>
          <a:xfrm>
            <a:off x="5321300" y="1974448"/>
            <a:ext cx="7336677" cy="4433104"/>
          </a:xfrm>
        </p:spPr>
        <p:txBody>
          <a:bodyPr/>
          <a:lstStyle/>
          <a:p>
            <a:pPr algn="ctr">
              <a:lnSpc>
                <a:spcPts val="6000"/>
              </a:lnSpc>
            </a:pPr>
            <a:r>
              <a:rPr lang="de-CH" i="0" u="none" strike="noStrike" spc="30">
                <a:solidFill>
                  <a:srgbClr val="FFFFFF"/>
                </a:solidFill>
                <a:latin typeface="+mj-lt"/>
              </a:rPr>
              <a:t>    WILLKOMMEN ZUR        INFOVERANSTALTUNG</a:t>
            </a:r>
            <a:br>
              <a:rPr lang="de-CH" sz="5400" i="0" u="none" strike="noStrike" spc="30">
                <a:solidFill>
                  <a:srgbClr val="FFFFFF"/>
                </a:solidFill>
                <a:latin typeface="+mj-lt"/>
              </a:rPr>
            </a:br>
            <a:br>
              <a:rPr lang="de-CH" sz="5400" i="0" u="none" strike="noStrike" spc="30">
                <a:solidFill>
                  <a:srgbClr val="FFFFFF"/>
                </a:solidFill>
                <a:latin typeface="+mj-lt"/>
              </a:rPr>
            </a:br>
            <a:r>
              <a:rPr lang="de-CH" sz="2400" i="0" u="none" strike="noStrike" spc="30">
                <a:solidFill>
                  <a:srgbClr val="FFFFFF"/>
                </a:solidFill>
                <a:latin typeface="+mj-lt"/>
              </a:rPr>
              <a:t> künstliche Intelligenz • </a:t>
            </a:r>
            <a:r>
              <a:rPr lang="de-CH" sz="2400" i="0" u="none" strike="noStrike" spc="30" err="1">
                <a:solidFill>
                  <a:srgbClr val="FFFFFF"/>
                </a:solidFill>
                <a:latin typeface="+mj-lt"/>
              </a:rPr>
              <a:t>artificial</a:t>
            </a:r>
            <a:r>
              <a:rPr lang="de-CH" sz="2400" i="0" u="none" strike="noStrike" spc="30">
                <a:solidFill>
                  <a:srgbClr val="FFFFFF"/>
                </a:solidFill>
                <a:latin typeface="+mj-lt"/>
              </a:rPr>
              <a:t> </a:t>
            </a:r>
            <a:r>
              <a:rPr lang="de-CH" sz="2400" i="0" u="none" strike="noStrike" spc="30" err="1">
                <a:solidFill>
                  <a:srgbClr val="FFFFFF"/>
                </a:solidFill>
                <a:latin typeface="+mj-lt"/>
              </a:rPr>
              <a:t>intelligence</a:t>
            </a:r>
            <a:endParaRPr lang="de-CH" sz="13800" spc="30">
              <a:latin typeface="+mj-lt"/>
            </a:endParaRPr>
          </a:p>
        </p:txBody>
      </p:sp>
    </p:spTree>
    <p:extLst>
      <p:ext uri="{BB962C8B-B14F-4D97-AF65-F5344CB8AC3E}">
        <p14:creationId xmlns:p14="http://schemas.microsoft.com/office/powerpoint/2010/main" val="302364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Ein Bild, das Kleidung, Person, Wand, Im Haus enthält.&#10;&#10;Automatisch generierte Beschreibung">
            <a:extLst>
              <a:ext uri="{FF2B5EF4-FFF2-40B4-BE49-F238E27FC236}">
                <a16:creationId xmlns:a16="http://schemas.microsoft.com/office/drawing/2014/main" id="{AAF55946-B696-AB53-2F7B-5646B8B2F03E}"/>
              </a:ext>
            </a:extLst>
          </p:cNvPr>
          <p:cNvPicPr>
            <a:picLocks noChangeAspect="1"/>
          </p:cNvPicPr>
          <p:nvPr/>
        </p:nvPicPr>
        <p:blipFill rotWithShape="1">
          <a:blip r:embed="rId3">
            <a:extLst>
              <a:ext uri="{28A0092B-C50C-407E-A947-70E740481C1C}">
                <a14:useLocalDpi xmlns:a14="http://schemas.microsoft.com/office/drawing/2010/main" val="0"/>
              </a:ext>
            </a:extLst>
          </a:blip>
          <a:srcRect l="9125"/>
          <a:stretch/>
        </p:blipFill>
        <p:spPr>
          <a:xfrm>
            <a:off x="0" y="0"/>
            <a:ext cx="11079480" cy="6857999"/>
          </a:xfrm>
          <a:prstGeom prst="rect">
            <a:avLst/>
          </a:prstGeom>
        </p:spPr>
      </p:pic>
      <p:sp>
        <p:nvSpPr>
          <p:cNvPr id="2" name="Titel 1">
            <a:extLst>
              <a:ext uri="{FF2B5EF4-FFF2-40B4-BE49-F238E27FC236}">
                <a16:creationId xmlns:a16="http://schemas.microsoft.com/office/drawing/2014/main" id="{6826A94A-3E5E-4CA4-AA1B-10D1EFF8DE8B}"/>
              </a:ext>
            </a:extLst>
          </p:cNvPr>
          <p:cNvSpPr>
            <a:spLocks noGrp="1"/>
          </p:cNvSpPr>
          <p:nvPr>
            <p:ph type="title"/>
          </p:nvPr>
        </p:nvSpPr>
        <p:spPr>
          <a:xfrm>
            <a:off x="5178669" y="1260337"/>
            <a:ext cx="5653454" cy="713047"/>
          </a:xfrm>
        </p:spPr>
        <p:txBody>
          <a:bodyPr>
            <a:noAutofit/>
          </a:bodyPr>
          <a:lstStyle/>
          <a:p>
            <a:r>
              <a:rPr lang="de-CH" sz="2400" b="1">
                <a:solidFill>
                  <a:schemeClr val="bg1"/>
                </a:solidFill>
              </a:rPr>
              <a:t>Künstliche Intelligenz im Arbeitsalltag</a:t>
            </a:r>
          </a:p>
        </p:txBody>
      </p:sp>
      <p:sp>
        <p:nvSpPr>
          <p:cNvPr id="5" name="Datumsplatzhalter 4">
            <a:extLst>
              <a:ext uri="{FF2B5EF4-FFF2-40B4-BE49-F238E27FC236}">
                <a16:creationId xmlns:a16="http://schemas.microsoft.com/office/drawing/2014/main" id="{833E6270-2BAA-4BC0-B0E9-05525D7A0492}"/>
              </a:ext>
            </a:extLst>
          </p:cNvPr>
          <p:cNvSpPr>
            <a:spLocks noGrp="1"/>
          </p:cNvSpPr>
          <p:nvPr>
            <p:ph type="dt" sz="half" idx="10"/>
          </p:nvPr>
        </p:nvSpPr>
        <p:spPr/>
        <p:txBody>
          <a:bodyPr/>
          <a:lstStyle/>
          <a:p>
            <a:fld id="{0AA8C357-1F8F-46BA-9DF1-38993F2865C4}" type="datetime1">
              <a:rPr lang="de-CH" smtClean="0"/>
              <a:t>24.11.2023</a:t>
            </a:fld>
            <a:endParaRPr lang="de-CH"/>
          </a:p>
        </p:txBody>
      </p:sp>
      <p:sp>
        <p:nvSpPr>
          <p:cNvPr id="6" name="Foliennummernplatzhalter 5">
            <a:extLst>
              <a:ext uri="{FF2B5EF4-FFF2-40B4-BE49-F238E27FC236}">
                <a16:creationId xmlns:a16="http://schemas.microsoft.com/office/drawing/2014/main" id="{AC1E9A57-6601-49F1-BC2F-B92615BBF233}"/>
              </a:ext>
            </a:extLst>
          </p:cNvPr>
          <p:cNvSpPr>
            <a:spLocks noGrp="1"/>
          </p:cNvSpPr>
          <p:nvPr>
            <p:ph type="sldNum" sz="quarter" idx="12"/>
          </p:nvPr>
        </p:nvSpPr>
        <p:spPr/>
        <p:txBody>
          <a:bodyPr/>
          <a:lstStyle/>
          <a:p>
            <a:pPr>
              <a:defRPr/>
            </a:pPr>
            <a:r>
              <a:rPr lang="de-CH"/>
              <a:t>| </a:t>
            </a:r>
            <a:fld id="{E81B8D95-AA0C-433D-B79A-00E7CF97219C}" type="slidenum">
              <a:rPr lang="de-CH" smtClean="0"/>
              <a:pPr>
                <a:defRPr/>
              </a:pPr>
              <a:t>10</a:t>
            </a:fld>
            <a:endParaRPr lang="de-CH"/>
          </a:p>
        </p:txBody>
      </p:sp>
      <p:sp>
        <p:nvSpPr>
          <p:cNvPr id="34" name="Inhaltsplatzhalter 33">
            <a:extLst>
              <a:ext uri="{FF2B5EF4-FFF2-40B4-BE49-F238E27FC236}">
                <a16:creationId xmlns:a16="http://schemas.microsoft.com/office/drawing/2014/main" id="{0483DFFE-EBC9-4487-B77F-1D1F2AA8EFC6}"/>
              </a:ext>
            </a:extLst>
          </p:cNvPr>
          <p:cNvSpPr>
            <a:spLocks noGrp="1"/>
          </p:cNvSpPr>
          <p:nvPr>
            <p:ph sz="quarter" idx="23"/>
          </p:nvPr>
        </p:nvSpPr>
        <p:spPr>
          <a:xfrm>
            <a:off x="5178669" y="2268416"/>
            <a:ext cx="6884377" cy="4132384"/>
          </a:xfrm>
        </p:spPr>
        <p:txBody>
          <a:bodyPr/>
          <a:lstStyle/>
          <a:p>
            <a:pPr algn="l"/>
            <a:r>
              <a:rPr lang="de-CH" sz="1800">
                <a:latin typeface="Franklin Gothic Medium" panose="020B0603020102020204" pitchFamily="34" charset="0"/>
                <a:cs typeface="Arial" panose="020B0604020202020204" pitchFamily="34" charset="0"/>
              </a:rPr>
              <a:t>Eckdaten</a:t>
            </a:r>
          </a:p>
          <a:p>
            <a:pPr algn="l"/>
            <a:r>
              <a:rPr lang="de-CH" sz="1800">
                <a:latin typeface="Franklin Gothic Medium" panose="020B0603020102020204" pitchFamily="34" charset="0"/>
                <a:cs typeface="Arial" panose="020B0604020202020204" pitchFamily="34" charset="0"/>
              </a:rPr>
              <a:t>Lektionen: 	</a:t>
            </a:r>
            <a:r>
              <a:rPr lang="de-CH" sz="1600"/>
              <a:t>8</a:t>
            </a:r>
            <a:br>
              <a:rPr lang="de-CH" sz="1800">
                <a:latin typeface="Franklin Gothic Medium" panose="020B0603020102020204" pitchFamily="34" charset="0"/>
                <a:cs typeface="Arial" panose="020B0604020202020204" pitchFamily="34" charset="0"/>
              </a:rPr>
            </a:br>
            <a:r>
              <a:rPr lang="de-CH" sz="1800">
                <a:latin typeface="Franklin Gothic Medium" panose="020B0603020102020204" pitchFamily="34" charset="0"/>
                <a:cs typeface="Arial" panose="020B0604020202020204" pitchFamily="34" charset="0"/>
              </a:rPr>
              <a:t>Dauer: 		</a:t>
            </a:r>
            <a:r>
              <a:rPr lang="de-CH" sz="1600">
                <a:latin typeface="Franklin Gothic Medium" panose="020B0603020102020204" pitchFamily="34" charset="0"/>
                <a:cs typeface="Arial" panose="020B0604020202020204" pitchFamily="34" charset="0"/>
              </a:rPr>
              <a:t>1</a:t>
            </a:r>
            <a:r>
              <a:rPr lang="de-CH" sz="1600"/>
              <a:t> Tag</a:t>
            </a:r>
            <a:br>
              <a:rPr lang="de-CH" sz="1800">
                <a:latin typeface="Franklin Gothic Medium" panose="020B0603020102020204" pitchFamily="34" charset="0"/>
                <a:cs typeface="Arial" panose="020B0604020202020204" pitchFamily="34" charset="0"/>
              </a:rPr>
            </a:br>
            <a:r>
              <a:rPr lang="de-CH" sz="1800">
                <a:latin typeface="Franklin Gothic Medium" panose="020B0603020102020204" pitchFamily="34" charset="0"/>
                <a:cs typeface="Arial" panose="020B0604020202020204" pitchFamily="34" charset="0"/>
              </a:rPr>
              <a:t>Preis: 		</a:t>
            </a:r>
            <a:r>
              <a:rPr lang="de-CH" sz="1600"/>
              <a:t>CHF 560.- </a:t>
            </a:r>
            <a:br>
              <a:rPr lang="de-CH" sz="1600"/>
            </a:br>
            <a:r>
              <a:rPr lang="de-CH" sz="1800">
                <a:latin typeface="Franklin Gothic Medium" panose="020B0603020102020204" pitchFamily="34" charset="0"/>
                <a:cs typeface="Arial" panose="020B0604020202020204" pitchFamily="34" charset="0"/>
              </a:rPr>
              <a:t>Abschluss: 	</a:t>
            </a:r>
            <a:r>
              <a:rPr lang="de-CH" sz="1600"/>
              <a:t>Künstliche Intelligenz im Arbeitsalltag IBAW Zertifikat</a:t>
            </a:r>
            <a:br>
              <a:rPr lang="de-CH" sz="1600"/>
            </a:br>
            <a:r>
              <a:rPr lang="de-CH" sz="1600"/>
              <a:t>	</a:t>
            </a:r>
          </a:p>
          <a:p>
            <a:pPr algn="l"/>
            <a:endParaRPr lang="de-DE" sz="1800">
              <a:latin typeface="Franklin Gothic Medium" panose="020B0603020102020204" pitchFamily="34" charset="0"/>
              <a:cs typeface="Arial" panose="020B0604020202020204" pitchFamily="34" charset="0"/>
            </a:endParaRPr>
          </a:p>
          <a:p>
            <a:pPr algn="l"/>
            <a:r>
              <a:rPr lang="de-DE" sz="1800">
                <a:latin typeface="Franklin Gothic Medium" panose="020B0603020102020204" pitchFamily="34" charset="0"/>
                <a:cs typeface="Arial" panose="020B0604020202020204" pitchFamily="34" charset="0"/>
              </a:rPr>
              <a:t>Beschreibung</a:t>
            </a:r>
          </a:p>
          <a:p>
            <a:pPr algn="l"/>
            <a:r>
              <a:rPr lang="de-DE" sz="1600"/>
              <a:t>Was kann künstliche Intelligenz? Zum Beispiel Ihre Arbeitsprozesse verbessern! Lernen Sie unterschiedliche, innovative KI-basierte Tools kennen, um die KI gezielt für Ihre Zwecke zu nutzen. Setzen Sie sich mit ihren Möglichkeiten auseinander und probieren Sie diese ausgiebig. Testen Sie aktiv, wie Sie damit Ihren Arbeitsalltag effektiver gestalten können.</a:t>
            </a:r>
          </a:p>
          <a:p>
            <a:br>
              <a:rPr lang="de-DE" sz="800" b="0" i="0">
                <a:solidFill>
                  <a:srgbClr val="FFFFFF"/>
                </a:solidFill>
                <a:effectLst/>
                <a:latin typeface="FFDIN"/>
              </a:rPr>
            </a:br>
            <a:endParaRPr lang="de-DE" sz="1600"/>
          </a:p>
          <a:p>
            <a:br>
              <a:rPr lang="de-DE" sz="800" b="0" i="0">
                <a:solidFill>
                  <a:srgbClr val="FFFFFF"/>
                </a:solidFill>
                <a:effectLst/>
                <a:latin typeface="FFDIN"/>
              </a:rPr>
            </a:br>
            <a:endParaRPr lang="de-CH" sz="1600"/>
          </a:p>
        </p:txBody>
      </p:sp>
      <p:sp>
        <p:nvSpPr>
          <p:cNvPr id="42" name="Flussdiagramm: Alternativer Prozess 41">
            <a:extLst>
              <a:ext uri="{FF2B5EF4-FFF2-40B4-BE49-F238E27FC236}">
                <a16:creationId xmlns:a16="http://schemas.microsoft.com/office/drawing/2014/main" id="{437C2FEE-68B4-4CCE-985B-9A3C7BD0165D}"/>
              </a:ext>
            </a:extLst>
          </p:cNvPr>
          <p:cNvSpPr/>
          <p:nvPr/>
        </p:nvSpPr>
        <p:spPr>
          <a:xfrm>
            <a:off x="262146" y="5427921"/>
            <a:ext cx="2694468" cy="1354016"/>
          </a:xfrm>
          <a:prstGeom prst="flowChartAlternateProcess">
            <a:avLst/>
          </a:prstGeom>
          <a:solidFill>
            <a:srgbClr val="00B1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38" name="Bildplatzhalter 37">
            <a:extLst>
              <a:ext uri="{FF2B5EF4-FFF2-40B4-BE49-F238E27FC236}">
                <a16:creationId xmlns:a16="http://schemas.microsoft.com/office/drawing/2014/main" id="{945E7C65-5D95-4B9A-BC88-BD3D485135E9}"/>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34" b="134"/>
          <a:stretch/>
        </p:blipFill>
        <p:spPr>
          <a:xfrm>
            <a:off x="435585" y="5854253"/>
            <a:ext cx="758850" cy="773444"/>
          </a:xfrm>
          <a:prstGeom prst="flowChartConnector">
            <a:avLst/>
          </a:prstGeom>
          <a:effectLst>
            <a:softEdge rad="0"/>
          </a:effectLst>
        </p:spPr>
      </p:pic>
      <p:sp>
        <p:nvSpPr>
          <p:cNvPr id="10" name="Inhaltsplatzhalter 9">
            <a:extLst>
              <a:ext uri="{FF2B5EF4-FFF2-40B4-BE49-F238E27FC236}">
                <a16:creationId xmlns:a16="http://schemas.microsoft.com/office/drawing/2014/main" id="{FCAA0056-9669-4F94-B80B-817666E88D2B}"/>
              </a:ext>
            </a:extLst>
          </p:cNvPr>
          <p:cNvSpPr>
            <a:spLocks noGrp="1"/>
          </p:cNvSpPr>
          <p:nvPr>
            <p:ph idx="1"/>
          </p:nvPr>
        </p:nvSpPr>
        <p:spPr>
          <a:xfrm>
            <a:off x="1157288" y="5854253"/>
            <a:ext cx="2395273" cy="787266"/>
          </a:xfrm>
        </p:spPr>
        <p:txBody>
          <a:bodyPr>
            <a:normAutofit lnSpcReduction="10000"/>
          </a:bodyPr>
          <a:lstStyle/>
          <a:p>
            <a:r>
              <a:rPr lang="de-CH" sz="1100">
                <a:solidFill>
                  <a:schemeClr val="bg1"/>
                </a:solidFill>
              </a:rPr>
              <a:t>Simon Nietlisbach</a:t>
            </a:r>
          </a:p>
          <a:p>
            <a:r>
              <a:rPr lang="de-CH" sz="1100">
                <a:solidFill>
                  <a:schemeClr val="bg1"/>
                </a:solidFill>
              </a:rPr>
              <a:t>      +41 58 568 07 81</a:t>
            </a:r>
          </a:p>
          <a:p>
            <a:r>
              <a:rPr lang="de-CH" sz="1100">
                <a:solidFill>
                  <a:schemeClr val="bg1"/>
                </a:solidFill>
              </a:rPr>
              <a:t>      </a:t>
            </a:r>
            <a:r>
              <a:rPr lang="de-CH" sz="1000">
                <a:solidFill>
                  <a:schemeClr val="bg1"/>
                </a:solidFill>
              </a:rPr>
              <a:t>simon.nietlisbach@ibaw.ch</a:t>
            </a:r>
            <a:endParaRPr lang="de-CH" sz="1100">
              <a:solidFill>
                <a:schemeClr val="bg1"/>
              </a:solidFill>
            </a:endParaRPr>
          </a:p>
        </p:txBody>
      </p:sp>
      <p:sp>
        <p:nvSpPr>
          <p:cNvPr id="40" name="Textfeld 39">
            <a:extLst>
              <a:ext uri="{FF2B5EF4-FFF2-40B4-BE49-F238E27FC236}">
                <a16:creationId xmlns:a16="http://schemas.microsoft.com/office/drawing/2014/main" id="{9FDAFC54-3C15-431E-8156-CBBB96CA0012}"/>
              </a:ext>
            </a:extLst>
          </p:cNvPr>
          <p:cNvSpPr txBox="1"/>
          <p:nvPr/>
        </p:nvSpPr>
        <p:spPr>
          <a:xfrm>
            <a:off x="340188" y="5498744"/>
            <a:ext cx="1724381" cy="307777"/>
          </a:xfrm>
          <a:prstGeom prst="rect">
            <a:avLst/>
          </a:prstGeom>
          <a:noFill/>
        </p:spPr>
        <p:txBody>
          <a:bodyPr wrap="square">
            <a:spAutoFit/>
          </a:bodyPr>
          <a:lstStyle/>
          <a:p>
            <a:r>
              <a:rPr lang="de-CH" sz="1400">
                <a:solidFill>
                  <a:schemeClr val="bg1"/>
                </a:solidFill>
                <a:latin typeface="Franklin Gothic Medium" panose="020B0603020102020204" pitchFamily="34" charset="0"/>
                <a:cs typeface="Arial" panose="020B0604020202020204" pitchFamily="34" charset="0"/>
              </a:rPr>
              <a:t>Bildungsberatung</a:t>
            </a:r>
            <a:endParaRPr lang="de-CH" sz="1400">
              <a:solidFill>
                <a:schemeClr val="bg1"/>
              </a:solidFill>
            </a:endParaRPr>
          </a:p>
        </p:txBody>
      </p:sp>
      <p:pic>
        <p:nvPicPr>
          <p:cNvPr id="44" name="Inhaltsplatzhalter 43">
            <a:extLst>
              <a:ext uri="{FF2B5EF4-FFF2-40B4-BE49-F238E27FC236}">
                <a16:creationId xmlns:a16="http://schemas.microsoft.com/office/drawing/2014/main" id="{E610DC83-1FF9-48A5-B79E-FC107335A159}"/>
              </a:ext>
            </a:extLst>
          </p:cNvPr>
          <p:cNvPicPr>
            <a:picLocks noGrp="1" noChangeAspect="1"/>
          </p:cNvPicPr>
          <p:nvPr>
            <p:ph sz="quarter" idx="4294967295"/>
          </p:nvPr>
        </p:nvPicPr>
        <p:blipFill>
          <a:blip r:embed="rId5" cstate="print">
            <a:extLst>
              <a:ext uri="{28A0092B-C50C-407E-A947-70E740481C1C}">
                <a14:useLocalDpi xmlns:a14="http://schemas.microsoft.com/office/drawing/2010/main" val="0"/>
              </a:ext>
            </a:extLst>
          </a:blip>
          <a:stretch>
            <a:fillRect/>
          </a:stretch>
        </p:blipFill>
        <p:spPr>
          <a:xfrm>
            <a:off x="1219200" y="6384130"/>
            <a:ext cx="194084" cy="194084"/>
          </a:xfrm>
        </p:spPr>
      </p:pic>
      <p:pic>
        <p:nvPicPr>
          <p:cNvPr id="46" name="Inhaltsplatzhalter 45">
            <a:extLst>
              <a:ext uri="{FF2B5EF4-FFF2-40B4-BE49-F238E27FC236}">
                <a16:creationId xmlns:a16="http://schemas.microsoft.com/office/drawing/2014/main" id="{5123FA45-6DF3-400F-BC38-7AB55782094D}"/>
              </a:ext>
            </a:extLst>
          </p:cNvPr>
          <p:cNvPicPr>
            <a:picLocks noGrp="1" noChangeAspect="1"/>
          </p:cNvPicPr>
          <p:nvPr>
            <p:ph sz="quarter" idx="4294967295"/>
          </p:nvPr>
        </p:nvPicPr>
        <p:blipFill>
          <a:blip r:embed="rId6" cstate="print">
            <a:extLst>
              <a:ext uri="{28A0092B-C50C-407E-A947-70E740481C1C}">
                <a14:useLocalDpi xmlns:a14="http://schemas.microsoft.com/office/drawing/2010/main" val="0"/>
              </a:ext>
            </a:extLst>
          </a:blip>
          <a:stretch>
            <a:fillRect/>
          </a:stretch>
        </p:blipFill>
        <p:spPr>
          <a:xfrm>
            <a:off x="1219200" y="6123768"/>
            <a:ext cx="194085" cy="194085"/>
          </a:xfrm>
        </p:spPr>
      </p:pic>
      <p:pic>
        <p:nvPicPr>
          <p:cNvPr id="4" name="Grafik 3">
            <a:extLst>
              <a:ext uri="{FF2B5EF4-FFF2-40B4-BE49-F238E27FC236}">
                <a16:creationId xmlns:a16="http://schemas.microsoft.com/office/drawing/2014/main" id="{1DE4C2A1-5E99-AA2A-58BD-A62676D0889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334206" y="6022201"/>
            <a:ext cx="772800" cy="772800"/>
          </a:xfrm>
          <a:prstGeom prst="rect">
            <a:avLst/>
          </a:prstGeom>
        </p:spPr>
      </p:pic>
    </p:spTree>
    <p:extLst>
      <p:ext uri="{BB962C8B-B14F-4D97-AF65-F5344CB8AC3E}">
        <p14:creationId xmlns:p14="http://schemas.microsoft.com/office/powerpoint/2010/main" val="917888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0" t="-9000" r="40000" b="-9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26A94A-3E5E-4CA4-AA1B-10D1EFF8DE8B}"/>
              </a:ext>
            </a:extLst>
          </p:cNvPr>
          <p:cNvSpPr>
            <a:spLocks noGrp="1"/>
          </p:cNvSpPr>
          <p:nvPr>
            <p:ph type="title"/>
          </p:nvPr>
        </p:nvSpPr>
        <p:spPr>
          <a:xfrm>
            <a:off x="5178669" y="1260337"/>
            <a:ext cx="5653454" cy="713047"/>
          </a:xfrm>
        </p:spPr>
        <p:txBody>
          <a:bodyPr>
            <a:noAutofit/>
          </a:bodyPr>
          <a:lstStyle/>
          <a:p>
            <a:r>
              <a:rPr lang="de-CH" sz="2400" b="1">
                <a:solidFill>
                  <a:schemeClr val="bg1"/>
                </a:solidFill>
                <a:latin typeface="Franklin Gothic Book"/>
              </a:rPr>
              <a:t>KI Professional – Fachrichtung Business</a:t>
            </a:r>
            <a:endParaRPr lang="de-CH" sz="2400" b="1">
              <a:solidFill>
                <a:schemeClr val="bg1"/>
              </a:solidFill>
            </a:endParaRPr>
          </a:p>
        </p:txBody>
      </p:sp>
      <p:sp>
        <p:nvSpPr>
          <p:cNvPr id="5" name="Datumsplatzhalter 4">
            <a:extLst>
              <a:ext uri="{FF2B5EF4-FFF2-40B4-BE49-F238E27FC236}">
                <a16:creationId xmlns:a16="http://schemas.microsoft.com/office/drawing/2014/main" id="{833E6270-2BAA-4BC0-B0E9-05525D7A0492}"/>
              </a:ext>
            </a:extLst>
          </p:cNvPr>
          <p:cNvSpPr>
            <a:spLocks noGrp="1"/>
          </p:cNvSpPr>
          <p:nvPr>
            <p:ph type="dt" sz="half" idx="10"/>
          </p:nvPr>
        </p:nvSpPr>
        <p:spPr/>
        <p:txBody>
          <a:bodyPr/>
          <a:lstStyle/>
          <a:p>
            <a:fld id="{0AA8C357-1F8F-46BA-9DF1-38993F2865C4}" type="datetime1">
              <a:rPr lang="de-CH" smtClean="0"/>
              <a:t>24.11.2023</a:t>
            </a:fld>
            <a:endParaRPr lang="de-CH"/>
          </a:p>
        </p:txBody>
      </p:sp>
      <p:sp>
        <p:nvSpPr>
          <p:cNvPr id="6" name="Foliennummernplatzhalter 5">
            <a:extLst>
              <a:ext uri="{FF2B5EF4-FFF2-40B4-BE49-F238E27FC236}">
                <a16:creationId xmlns:a16="http://schemas.microsoft.com/office/drawing/2014/main" id="{AC1E9A57-6601-49F1-BC2F-B92615BBF233}"/>
              </a:ext>
            </a:extLst>
          </p:cNvPr>
          <p:cNvSpPr>
            <a:spLocks noGrp="1"/>
          </p:cNvSpPr>
          <p:nvPr>
            <p:ph type="sldNum" sz="quarter" idx="12"/>
          </p:nvPr>
        </p:nvSpPr>
        <p:spPr/>
        <p:txBody>
          <a:bodyPr/>
          <a:lstStyle/>
          <a:p>
            <a:pPr>
              <a:defRPr/>
            </a:pPr>
            <a:r>
              <a:rPr lang="de-CH"/>
              <a:t>| </a:t>
            </a:r>
            <a:fld id="{E81B8D95-AA0C-433D-B79A-00E7CF97219C}" type="slidenum">
              <a:rPr lang="de-CH" smtClean="0"/>
              <a:pPr>
                <a:defRPr/>
              </a:pPr>
              <a:t>11</a:t>
            </a:fld>
            <a:endParaRPr lang="de-CH"/>
          </a:p>
        </p:txBody>
      </p:sp>
      <p:sp>
        <p:nvSpPr>
          <p:cNvPr id="34" name="Inhaltsplatzhalter 33">
            <a:extLst>
              <a:ext uri="{FF2B5EF4-FFF2-40B4-BE49-F238E27FC236}">
                <a16:creationId xmlns:a16="http://schemas.microsoft.com/office/drawing/2014/main" id="{0483DFFE-EBC9-4487-B77F-1D1F2AA8EFC6}"/>
              </a:ext>
            </a:extLst>
          </p:cNvPr>
          <p:cNvSpPr>
            <a:spLocks noGrp="1"/>
          </p:cNvSpPr>
          <p:nvPr>
            <p:ph sz="quarter" idx="23"/>
          </p:nvPr>
        </p:nvSpPr>
        <p:spPr>
          <a:xfrm>
            <a:off x="5178669" y="1892635"/>
            <a:ext cx="6884377" cy="4748246"/>
          </a:xfrm>
        </p:spPr>
        <p:txBody>
          <a:bodyPr vert="horz" lIns="91440" tIns="45720" rIns="91440" bIns="45720" rtlCol="0" anchor="t">
            <a:noAutofit/>
          </a:bodyPr>
          <a:lstStyle/>
          <a:p>
            <a:pPr algn="l"/>
            <a:r>
              <a:rPr lang="de-CH" sz="1800">
                <a:latin typeface="Franklin Gothic Medium"/>
                <a:cs typeface="Arial"/>
              </a:rPr>
              <a:t>Eckdaten</a:t>
            </a:r>
          </a:p>
          <a:p>
            <a:pPr algn="l"/>
            <a:r>
              <a:rPr lang="de-CH" sz="1800">
                <a:latin typeface="Franklin Gothic Medium"/>
                <a:cs typeface="Arial"/>
              </a:rPr>
              <a:t>Lektionen: 	</a:t>
            </a:r>
            <a:r>
              <a:rPr lang="de-CH" sz="1600">
                <a:latin typeface="Franklin Gothic Book"/>
              </a:rPr>
              <a:t>56</a:t>
            </a:r>
            <a:br>
              <a:rPr lang="de-CH" sz="1800">
                <a:latin typeface="Franklin Gothic Medium" panose="020B0603020102020204" pitchFamily="34" charset="0"/>
                <a:cs typeface="Arial" panose="020B0604020202020204" pitchFamily="34" charset="0"/>
              </a:rPr>
            </a:br>
            <a:r>
              <a:rPr lang="de-CH" sz="1800">
                <a:latin typeface="Franklin Gothic Medium"/>
                <a:cs typeface="Arial"/>
              </a:rPr>
              <a:t>Dauer: 		</a:t>
            </a:r>
            <a:r>
              <a:rPr lang="de-CH" sz="1600">
                <a:latin typeface="Franklin Gothic Book"/>
              </a:rPr>
              <a:t>7 Tage </a:t>
            </a:r>
            <a:r>
              <a:rPr lang="de-CH" sz="1100" b="0" i="0">
                <a:solidFill>
                  <a:srgbClr val="FFFFFF"/>
                </a:solidFill>
                <a:effectLst/>
                <a:latin typeface="Franklin Gothic Book"/>
              </a:rPr>
              <a:t>(</a:t>
            </a:r>
            <a:r>
              <a:rPr lang="de-CH" sz="1100" b="0" i="0" err="1">
                <a:solidFill>
                  <a:srgbClr val="FFFFFF"/>
                </a:solidFill>
                <a:effectLst/>
                <a:latin typeface="Franklin Gothic Book"/>
              </a:rPr>
              <a:t>Blended</a:t>
            </a:r>
            <a:r>
              <a:rPr lang="de-CH" sz="1100" b="0" i="0">
                <a:solidFill>
                  <a:srgbClr val="FFFFFF"/>
                </a:solidFill>
                <a:effectLst/>
                <a:latin typeface="Franklin Gothic Book"/>
              </a:rPr>
              <a:t> Learning: 3 Tage Selbststudium, 4 Tage Präsenz)</a:t>
            </a:r>
            <a:br>
              <a:rPr lang="de-CH" sz="1800">
                <a:latin typeface="Franklin Gothic Medium" panose="020B0603020102020204" pitchFamily="34" charset="0"/>
                <a:cs typeface="Arial" panose="020B0604020202020204" pitchFamily="34" charset="0"/>
              </a:rPr>
            </a:br>
            <a:r>
              <a:rPr lang="de-CH" sz="1800">
                <a:latin typeface="Franklin Gothic Medium"/>
                <a:cs typeface="Arial"/>
              </a:rPr>
              <a:t>Preis: 		</a:t>
            </a:r>
            <a:r>
              <a:rPr lang="de-CH" sz="1600">
                <a:latin typeface="Franklin Gothic Book"/>
              </a:rPr>
              <a:t>CHF 2’300.- </a:t>
            </a:r>
            <a:br>
              <a:rPr lang="de-CH" sz="1600"/>
            </a:br>
            <a:r>
              <a:rPr lang="de-CH" sz="1800">
                <a:latin typeface="Franklin Gothic Medium"/>
                <a:cs typeface="Arial"/>
              </a:rPr>
              <a:t>Abschluss: 	</a:t>
            </a:r>
            <a:r>
              <a:rPr lang="de-CH" sz="1600">
                <a:latin typeface="Franklin Gothic Book"/>
              </a:rPr>
              <a:t>KI Professional – Fachrichtung Business IBAW Zertifikat</a:t>
            </a:r>
            <a:br>
              <a:rPr lang="de-CH" sz="1600"/>
            </a:br>
            <a:r>
              <a:rPr lang="de-CH" sz="1600">
                <a:latin typeface="Franklin Gothic Book"/>
              </a:rPr>
              <a:t>	</a:t>
            </a:r>
          </a:p>
          <a:p>
            <a:pPr algn="l"/>
            <a:endParaRPr lang="de-DE" sz="1800">
              <a:latin typeface="Franklin Gothic Medium" panose="020B0603020102020204" pitchFamily="34" charset="0"/>
              <a:cs typeface="Arial" panose="020B0604020202020204" pitchFamily="34" charset="0"/>
            </a:endParaRPr>
          </a:p>
          <a:p>
            <a:pPr algn="l"/>
            <a:r>
              <a:rPr lang="de-DE" sz="1800">
                <a:latin typeface="Franklin Gothic Medium"/>
                <a:cs typeface="Arial"/>
              </a:rPr>
              <a:t>Beschreibung</a:t>
            </a:r>
          </a:p>
          <a:p>
            <a:pPr algn="l"/>
            <a:r>
              <a:rPr lang="de-DE" sz="1600">
                <a:latin typeface="Franklin Gothic Book"/>
              </a:rPr>
              <a:t>Künstliche Intelligenz (KI) ist nicht nur ein Buzzword, sondern ein Werkzeug, das bei gekonnter Anwendung enormen Nutzen bringt – gerade für Personen, die sich in einem ständig wandelnden Umfeld effizient organisieren wollen.</a:t>
            </a:r>
            <a:endParaRPr lang="de-DE">
              <a:latin typeface="Franklin Gothic Book"/>
            </a:endParaRPr>
          </a:p>
          <a:p>
            <a:pPr algn="l"/>
            <a:r>
              <a:rPr lang="de-DE" sz="1600">
                <a:latin typeface="Franklin Gothic Book"/>
              </a:rPr>
              <a:t>Verstehen Sie, wie KI Ihren Arbeitsalltag revolutionieren kann und entwickeln Sie Lösungsansätze, die auf Ihr Berufsfeld und Ihre Branche zugeschnitten sind.</a:t>
            </a:r>
            <a:endParaRPr lang="de-DE">
              <a:latin typeface="Franklin Gothic Book"/>
            </a:endParaRPr>
          </a:p>
          <a:p>
            <a:pPr algn="l"/>
            <a:endParaRPr lang="de-DE" sz="1600">
              <a:solidFill>
                <a:srgbClr val="FFFFFF"/>
              </a:solidFill>
            </a:endParaRPr>
          </a:p>
          <a:p>
            <a:br>
              <a:rPr lang="de-DE" sz="800" b="0" i="0">
                <a:effectLst/>
                <a:latin typeface="FFDIN"/>
              </a:rPr>
            </a:br>
            <a:endParaRPr lang="de-CH" sz="1600"/>
          </a:p>
        </p:txBody>
      </p:sp>
      <p:sp>
        <p:nvSpPr>
          <p:cNvPr id="42" name="Flussdiagramm: Alternativer Prozess 41">
            <a:extLst>
              <a:ext uri="{FF2B5EF4-FFF2-40B4-BE49-F238E27FC236}">
                <a16:creationId xmlns:a16="http://schemas.microsoft.com/office/drawing/2014/main" id="{437C2FEE-68B4-4CCE-985B-9A3C7BD0165D}"/>
              </a:ext>
            </a:extLst>
          </p:cNvPr>
          <p:cNvSpPr/>
          <p:nvPr/>
        </p:nvSpPr>
        <p:spPr>
          <a:xfrm>
            <a:off x="262146" y="5427921"/>
            <a:ext cx="2694468" cy="1354016"/>
          </a:xfrm>
          <a:prstGeom prst="flowChartAlternateProcess">
            <a:avLst/>
          </a:prstGeom>
          <a:solidFill>
            <a:srgbClr val="00B1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Inhaltsplatzhalter 9">
            <a:extLst>
              <a:ext uri="{FF2B5EF4-FFF2-40B4-BE49-F238E27FC236}">
                <a16:creationId xmlns:a16="http://schemas.microsoft.com/office/drawing/2014/main" id="{FCAA0056-9669-4F94-B80B-817666E88D2B}"/>
              </a:ext>
            </a:extLst>
          </p:cNvPr>
          <p:cNvSpPr>
            <a:spLocks noGrp="1"/>
          </p:cNvSpPr>
          <p:nvPr>
            <p:ph idx="1"/>
          </p:nvPr>
        </p:nvSpPr>
        <p:spPr>
          <a:xfrm>
            <a:off x="1157288" y="5854253"/>
            <a:ext cx="2395273" cy="787266"/>
          </a:xfrm>
        </p:spPr>
        <p:txBody>
          <a:bodyPr vert="horz" lIns="91440" tIns="45720" rIns="91440" bIns="45720" rtlCol="0" anchor="t">
            <a:normAutofit lnSpcReduction="10000"/>
          </a:bodyPr>
          <a:lstStyle/>
          <a:p>
            <a:r>
              <a:rPr lang="de-CH" sz="1100">
                <a:solidFill>
                  <a:schemeClr val="bg1"/>
                </a:solidFill>
                <a:latin typeface="Franklin Gothic Book"/>
              </a:rPr>
              <a:t>Julia Lötscher</a:t>
            </a:r>
            <a:endParaRPr lang="de-CH" sz="1100">
              <a:solidFill>
                <a:schemeClr val="bg1"/>
              </a:solidFill>
            </a:endParaRPr>
          </a:p>
          <a:p>
            <a:r>
              <a:rPr lang="de-CH" sz="1100">
                <a:solidFill>
                  <a:schemeClr val="bg1"/>
                </a:solidFill>
                <a:latin typeface="Franklin Gothic Book"/>
              </a:rPr>
              <a:t>      +41 58 568 07 75</a:t>
            </a:r>
          </a:p>
          <a:p>
            <a:r>
              <a:rPr lang="de-CH" sz="1100">
                <a:solidFill>
                  <a:schemeClr val="bg1"/>
                </a:solidFill>
                <a:latin typeface="Franklin Gothic Book"/>
              </a:rPr>
              <a:t>      Julia.loetscher</a:t>
            </a:r>
            <a:r>
              <a:rPr lang="de-CH" sz="1000">
                <a:solidFill>
                  <a:schemeClr val="bg1"/>
                </a:solidFill>
                <a:latin typeface="Franklin Gothic Book"/>
              </a:rPr>
              <a:t>@ibaw.ch</a:t>
            </a:r>
            <a:endParaRPr lang="de-CH" sz="1100">
              <a:solidFill>
                <a:schemeClr val="bg1"/>
              </a:solidFill>
              <a:latin typeface="Franklin Gothic Book"/>
            </a:endParaRPr>
          </a:p>
        </p:txBody>
      </p:sp>
      <p:sp>
        <p:nvSpPr>
          <p:cNvPr id="40" name="Textfeld 39">
            <a:extLst>
              <a:ext uri="{FF2B5EF4-FFF2-40B4-BE49-F238E27FC236}">
                <a16:creationId xmlns:a16="http://schemas.microsoft.com/office/drawing/2014/main" id="{9FDAFC54-3C15-431E-8156-CBBB96CA0012}"/>
              </a:ext>
            </a:extLst>
          </p:cNvPr>
          <p:cNvSpPr txBox="1"/>
          <p:nvPr/>
        </p:nvSpPr>
        <p:spPr>
          <a:xfrm>
            <a:off x="340188" y="5498744"/>
            <a:ext cx="1724381" cy="307777"/>
          </a:xfrm>
          <a:prstGeom prst="rect">
            <a:avLst/>
          </a:prstGeom>
          <a:noFill/>
        </p:spPr>
        <p:txBody>
          <a:bodyPr wrap="square">
            <a:spAutoFit/>
          </a:bodyPr>
          <a:lstStyle/>
          <a:p>
            <a:r>
              <a:rPr lang="de-CH" sz="1400">
                <a:solidFill>
                  <a:schemeClr val="bg1"/>
                </a:solidFill>
                <a:latin typeface="Franklin Gothic Medium" panose="020B0603020102020204" pitchFamily="34" charset="0"/>
                <a:cs typeface="Arial" panose="020B0604020202020204" pitchFamily="34" charset="0"/>
              </a:rPr>
              <a:t>Bildungsberatung</a:t>
            </a:r>
            <a:endParaRPr lang="de-CH" sz="1400">
              <a:solidFill>
                <a:schemeClr val="bg1"/>
              </a:solidFill>
            </a:endParaRPr>
          </a:p>
        </p:txBody>
      </p:sp>
      <p:pic>
        <p:nvPicPr>
          <p:cNvPr id="44" name="Inhaltsplatzhalter 43">
            <a:extLst>
              <a:ext uri="{FF2B5EF4-FFF2-40B4-BE49-F238E27FC236}">
                <a16:creationId xmlns:a16="http://schemas.microsoft.com/office/drawing/2014/main" id="{E610DC83-1FF9-48A5-B79E-FC107335A159}"/>
              </a:ext>
            </a:extLst>
          </p:cNvPr>
          <p:cNvPicPr>
            <a:picLocks noGrp="1" noChangeAspect="1"/>
          </p:cNvPicPr>
          <p:nvPr>
            <p:ph sz="quarter" idx="4294967295"/>
          </p:nvPr>
        </p:nvPicPr>
        <p:blipFill>
          <a:blip r:embed="rId4" cstate="print">
            <a:extLst>
              <a:ext uri="{28A0092B-C50C-407E-A947-70E740481C1C}">
                <a14:useLocalDpi xmlns:a14="http://schemas.microsoft.com/office/drawing/2010/main" val="0"/>
              </a:ext>
            </a:extLst>
          </a:blip>
          <a:stretch>
            <a:fillRect/>
          </a:stretch>
        </p:blipFill>
        <p:spPr>
          <a:xfrm>
            <a:off x="1219200" y="6384130"/>
            <a:ext cx="194084" cy="194084"/>
          </a:xfrm>
        </p:spPr>
      </p:pic>
      <p:pic>
        <p:nvPicPr>
          <p:cNvPr id="46" name="Inhaltsplatzhalter 45">
            <a:extLst>
              <a:ext uri="{FF2B5EF4-FFF2-40B4-BE49-F238E27FC236}">
                <a16:creationId xmlns:a16="http://schemas.microsoft.com/office/drawing/2014/main" id="{5123FA45-6DF3-400F-BC38-7AB55782094D}"/>
              </a:ext>
            </a:extLst>
          </p:cNvPr>
          <p:cNvPicPr>
            <a:picLocks noGrp="1" noChangeAspect="1"/>
          </p:cNvPicPr>
          <p:nvPr>
            <p:ph sz="quarter" idx="4294967295"/>
          </p:nvPr>
        </p:nvPicPr>
        <p:blipFill>
          <a:blip r:embed="rId5" cstate="print">
            <a:extLst>
              <a:ext uri="{28A0092B-C50C-407E-A947-70E740481C1C}">
                <a14:useLocalDpi xmlns:a14="http://schemas.microsoft.com/office/drawing/2010/main" val="0"/>
              </a:ext>
            </a:extLst>
          </a:blip>
          <a:stretch>
            <a:fillRect/>
          </a:stretch>
        </p:blipFill>
        <p:spPr>
          <a:xfrm>
            <a:off x="1219200" y="6123768"/>
            <a:ext cx="194085" cy="194085"/>
          </a:xfrm>
        </p:spPr>
      </p:pic>
      <p:pic>
        <p:nvPicPr>
          <p:cNvPr id="3" name="Grafik 2" descr="Ein Bild, das Menschliches Gesicht, Lächeln, Person, Kleidung enthält.&#10;&#10;Beschreibung automatisch generiert.">
            <a:extLst>
              <a:ext uri="{FF2B5EF4-FFF2-40B4-BE49-F238E27FC236}">
                <a16:creationId xmlns:a16="http://schemas.microsoft.com/office/drawing/2014/main" id="{06E2A85C-190F-8055-74A2-C744A2A4422C}"/>
              </a:ext>
            </a:extLst>
          </p:cNvPr>
          <p:cNvPicPr>
            <a:picLocks noChangeAspect="1"/>
          </p:cNvPicPr>
          <p:nvPr/>
        </p:nvPicPr>
        <p:blipFill>
          <a:blip r:embed="rId6"/>
          <a:stretch>
            <a:fillRect/>
          </a:stretch>
        </p:blipFill>
        <p:spPr>
          <a:xfrm>
            <a:off x="517742" y="5852147"/>
            <a:ext cx="519831" cy="686034"/>
          </a:xfrm>
          <a:prstGeom prst="rect">
            <a:avLst/>
          </a:prstGeom>
        </p:spPr>
      </p:pic>
      <p:pic>
        <p:nvPicPr>
          <p:cNvPr id="8" name="Grafik 7">
            <a:extLst>
              <a:ext uri="{FF2B5EF4-FFF2-40B4-BE49-F238E27FC236}">
                <a16:creationId xmlns:a16="http://schemas.microsoft.com/office/drawing/2014/main" id="{2BC9EB71-447A-014B-7870-ED154269ADC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334206" y="6022201"/>
            <a:ext cx="772800" cy="772800"/>
          </a:xfrm>
          <a:prstGeom prst="rect">
            <a:avLst/>
          </a:prstGeom>
        </p:spPr>
      </p:pic>
    </p:spTree>
    <p:extLst>
      <p:ext uri="{BB962C8B-B14F-4D97-AF65-F5344CB8AC3E}">
        <p14:creationId xmlns:p14="http://schemas.microsoft.com/office/powerpoint/2010/main" val="173445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6C93C160-7C82-49E0-A227-7C7E4C1596D9}"/>
              </a:ext>
            </a:extLst>
          </p:cNvPr>
          <p:cNvSpPr>
            <a:spLocks noGrp="1"/>
          </p:cNvSpPr>
          <p:nvPr>
            <p:ph type="title"/>
          </p:nvPr>
        </p:nvSpPr>
        <p:spPr>
          <a:xfrm>
            <a:off x="436727" y="846502"/>
            <a:ext cx="10734035" cy="592991"/>
          </a:xfrm>
        </p:spPr>
        <p:txBody>
          <a:bodyPr>
            <a:noAutofit/>
          </a:bodyPr>
          <a:lstStyle/>
          <a:p>
            <a:r>
              <a:rPr lang="de-CH" sz="4000">
                <a:solidFill>
                  <a:schemeClr val="tx1"/>
                </a:solidFill>
                <a:latin typeface="Franklin Gothic Medium"/>
              </a:rPr>
              <a:t>Module KI </a:t>
            </a:r>
            <a:r>
              <a:rPr lang="de-CH" sz="4000">
                <a:latin typeface="Franklin Gothic Medium"/>
              </a:rPr>
              <a:t>Business</a:t>
            </a:r>
            <a:endParaRPr lang="de-CH" sz="4000" kern="1200" spc="100">
              <a:latin typeface="Franklin Gothic Medium" panose="020B0603020102020204" pitchFamily="34" charset="0"/>
              <a:ea typeface="+mj-lt"/>
              <a:cs typeface="+mj-lt"/>
            </a:endParaRPr>
          </a:p>
        </p:txBody>
      </p:sp>
      <p:sp>
        <p:nvSpPr>
          <p:cNvPr id="3" name="Textfeld 2">
            <a:extLst>
              <a:ext uri="{FF2B5EF4-FFF2-40B4-BE49-F238E27FC236}">
                <a16:creationId xmlns:a16="http://schemas.microsoft.com/office/drawing/2014/main" id="{F4E24FFC-D33A-4CF6-BDF9-DF7CC412D298}"/>
              </a:ext>
            </a:extLst>
          </p:cNvPr>
          <p:cNvSpPr txBox="1"/>
          <p:nvPr/>
        </p:nvSpPr>
        <p:spPr>
          <a:xfrm>
            <a:off x="3895364" y="1456949"/>
            <a:ext cx="2655150" cy="400110"/>
          </a:xfrm>
          <a:prstGeom prst="rect">
            <a:avLst/>
          </a:prstGeom>
          <a:noFill/>
        </p:spPr>
        <p:txBody>
          <a:bodyPr wrap="none" lIns="91440" tIns="45720" rIns="91440" bIns="45720" rtlCol="0" anchor="t">
            <a:spAutoFit/>
          </a:bodyPr>
          <a:lstStyle/>
          <a:p>
            <a:r>
              <a:rPr lang="de-CH" sz="2000" b="1">
                <a:solidFill>
                  <a:srgbClr val="00B1BF"/>
                </a:solidFill>
                <a:latin typeface="Franklin Gothic Medium"/>
              </a:rPr>
              <a:t>Fachrichtung Business</a:t>
            </a:r>
            <a:endParaRPr lang="de-CH" sz="2000" b="1">
              <a:solidFill>
                <a:srgbClr val="00B1BF"/>
              </a:solidFill>
              <a:latin typeface="Franklin Gothic Medium" panose="020B0603020102020204" pitchFamily="34" charset="0"/>
            </a:endParaRPr>
          </a:p>
        </p:txBody>
      </p:sp>
      <p:sp>
        <p:nvSpPr>
          <p:cNvPr id="8" name="Textfeld 7">
            <a:extLst>
              <a:ext uri="{FF2B5EF4-FFF2-40B4-BE49-F238E27FC236}">
                <a16:creationId xmlns:a16="http://schemas.microsoft.com/office/drawing/2014/main" id="{90625D1F-35E6-EA88-85B4-88B2F28351D7}"/>
              </a:ext>
            </a:extLst>
          </p:cNvPr>
          <p:cNvSpPr txBox="1"/>
          <p:nvPr/>
        </p:nvSpPr>
        <p:spPr>
          <a:xfrm>
            <a:off x="427093" y="1467095"/>
            <a:ext cx="1064715" cy="400110"/>
          </a:xfrm>
          <a:prstGeom prst="rect">
            <a:avLst/>
          </a:prstGeom>
          <a:noFill/>
        </p:spPr>
        <p:txBody>
          <a:bodyPr wrap="none" rtlCol="0">
            <a:spAutoFit/>
          </a:bodyPr>
          <a:lstStyle/>
          <a:p>
            <a:r>
              <a:rPr lang="de-CH" sz="2000" b="1">
                <a:solidFill>
                  <a:srgbClr val="00B1BF"/>
                </a:solidFill>
                <a:latin typeface="Franklin Gothic Medium" panose="020B0603020102020204" pitchFamily="34" charset="0"/>
              </a:rPr>
              <a:t>KI-Basis</a:t>
            </a:r>
          </a:p>
        </p:txBody>
      </p:sp>
      <p:sp>
        <p:nvSpPr>
          <p:cNvPr id="7" name="Rechteck: abgerundete Ecken 6">
            <a:extLst>
              <a:ext uri="{FF2B5EF4-FFF2-40B4-BE49-F238E27FC236}">
                <a16:creationId xmlns:a16="http://schemas.microsoft.com/office/drawing/2014/main" id="{F5B83882-C8D1-B51A-2638-DAF0E21F602A}"/>
              </a:ext>
            </a:extLst>
          </p:cNvPr>
          <p:cNvSpPr/>
          <p:nvPr/>
        </p:nvSpPr>
        <p:spPr>
          <a:xfrm>
            <a:off x="498297" y="1867205"/>
            <a:ext cx="3240000" cy="2184226"/>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9" name="Textfeld 8">
            <a:extLst>
              <a:ext uri="{FF2B5EF4-FFF2-40B4-BE49-F238E27FC236}">
                <a16:creationId xmlns:a16="http://schemas.microsoft.com/office/drawing/2014/main" id="{E0707316-1B62-7613-4538-B8F22D97005C}"/>
              </a:ext>
            </a:extLst>
          </p:cNvPr>
          <p:cNvSpPr txBox="1"/>
          <p:nvPr/>
        </p:nvSpPr>
        <p:spPr>
          <a:xfrm>
            <a:off x="589651" y="1947629"/>
            <a:ext cx="3058727" cy="2031325"/>
          </a:xfrm>
          <a:prstGeom prst="rect">
            <a:avLst/>
          </a:prstGeom>
          <a:noFill/>
        </p:spPr>
        <p:txBody>
          <a:bodyPr wrap="square" rtlCol="0">
            <a:spAutoFit/>
          </a:bodyPr>
          <a:lstStyle/>
          <a:p>
            <a:r>
              <a:rPr lang="de-CH" sz="1400" b="1">
                <a:solidFill>
                  <a:schemeClr val="bg1"/>
                </a:solidFill>
                <a:latin typeface="Franklin Gothic Medium" panose="020B0603020102020204" pitchFamily="34" charset="0"/>
              </a:rPr>
              <a:t>Einführung in die KI-Basis</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Grundlagen der KI</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Ethische und rechtliche Aspekte</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Nutzen und Gefahren von KI</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Möglichkeiten und Grenzen</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Technologie / Funktionsweise</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Begrifflichkeiten / Terminologie</a:t>
            </a:r>
          </a:p>
          <a:p>
            <a:pPr marL="285750" indent="-285750">
              <a:buClr>
                <a:schemeClr val="bg1"/>
              </a:buClr>
              <a:buFont typeface="Arial" panose="020B0604020202020204" pitchFamily="34" charset="0"/>
              <a:buChar char="•"/>
            </a:pPr>
            <a:endParaRPr lang="de-CH" sz="1400" b="1">
              <a:solidFill>
                <a:schemeClr val="bg1"/>
              </a:solidFill>
              <a:latin typeface="Franklin Gothic Book" panose="020B0503020102020204" pitchFamily="34" charset="0"/>
            </a:endParaRPr>
          </a:p>
          <a:p>
            <a:r>
              <a:rPr lang="de-CH" sz="1400" b="1">
                <a:solidFill>
                  <a:schemeClr val="bg1"/>
                </a:solidFill>
                <a:latin typeface="Franklin Gothic Book" panose="020B0503020102020204" pitchFamily="34" charset="0"/>
              </a:rPr>
              <a:t>16 Lektionen</a:t>
            </a:r>
          </a:p>
        </p:txBody>
      </p:sp>
      <p:sp>
        <p:nvSpPr>
          <p:cNvPr id="22" name="Rechteck: abgerundete Ecken 21">
            <a:extLst>
              <a:ext uri="{FF2B5EF4-FFF2-40B4-BE49-F238E27FC236}">
                <a16:creationId xmlns:a16="http://schemas.microsoft.com/office/drawing/2014/main" id="{E0C301ED-67AF-37D0-9328-E5994CE16F99}"/>
              </a:ext>
            </a:extLst>
          </p:cNvPr>
          <p:cNvSpPr/>
          <p:nvPr/>
        </p:nvSpPr>
        <p:spPr>
          <a:xfrm>
            <a:off x="3990541" y="1855042"/>
            <a:ext cx="3240000" cy="1573958"/>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23" name="Textfeld 22">
            <a:extLst>
              <a:ext uri="{FF2B5EF4-FFF2-40B4-BE49-F238E27FC236}">
                <a16:creationId xmlns:a16="http://schemas.microsoft.com/office/drawing/2014/main" id="{91383409-1C4B-CAF2-DED4-D0935307E1B0}"/>
              </a:ext>
            </a:extLst>
          </p:cNvPr>
          <p:cNvSpPr txBox="1"/>
          <p:nvPr/>
        </p:nvSpPr>
        <p:spPr>
          <a:xfrm>
            <a:off x="4034782" y="1837586"/>
            <a:ext cx="3058727" cy="1600438"/>
          </a:xfrm>
          <a:prstGeom prst="rect">
            <a:avLst/>
          </a:prstGeom>
          <a:noFill/>
        </p:spPr>
        <p:txBody>
          <a:bodyPr wrap="square" lIns="91440" tIns="45720" rIns="91440" bIns="45720" rtlCol="0" anchor="t">
            <a:spAutoFit/>
          </a:bodyPr>
          <a:lstStyle/>
          <a:p>
            <a:r>
              <a:rPr lang="de-CH" sz="1400" b="1">
                <a:solidFill>
                  <a:schemeClr val="bg1"/>
                </a:solidFill>
                <a:latin typeface="Franklin Gothic Book"/>
              </a:rPr>
              <a:t>Einführung in den KI Business Bereich</a:t>
            </a:r>
            <a:endParaRPr lang="de-CH" sz="1400" b="1">
              <a:solidFill>
                <a:schemeClr val="bg1"/>
              </a:solidFill>
              <a:latin typeface="Franklin Gothic Book" panose="020B0503020102020204" pitchFamily="34" charset="0"/>
            </a:endParaRPr>
          </a:p>
          <a:p>
            <a:pPr marL="285750" indent="-285750">
              <a:buFont typeface="Arial" panose="020B0604020202020204" pitchFamily="34" charset="0"/>
              <a:buChar char="•"/>
            </a:pPr>
            <a:r>
              <a:rPr lang="de-CH" sz="1400" b="1">
                <a:solidFill>
                  <a:schemeClr val="bg1"/>
                </a:solidFill>
                <a:latin typeface="Franklin Gothic Book"/>
              </a:rPr>
              <a:t>Entwicklung KI Business-Umfeld</a:t>
            </a:r>
            <a:endParaRPr lang="de-CH" sz="1400" b="1">
              <a:solidFill>
                <a:schemeClr val="bg1"/>
              </a:solidFill>
              <a:latin typeface="Franklin Gothic Book" panose="020B0503020102020204" pitchFamily="34" charset="0"/>
            </a:endParaRPr>
          </a:p>
          <a:p>
            <a:pPr marL="285750" indent="-285750">
              <a:buFont typeface="Arial" panose="020B0604020202020204" pitchFamily="34" charset="0"/>
              <a:buChar char="•"/>
            </a:pPr>
            <a:r>
              <a:rPr lang="de-CH" sz="1400" b="1">
                <a:solidFill>
                  <a:schemeClr val="bg1"/>
                </a:solidFill>
                <a:latin typeface="Franklin Gothic Book"/>
              </a:rPr>
              <a:t>Potentielle Anwendungsfelder</a:t>
            </a:r>
            <a:endParaRPr lang="de-CH">
              <a:solidFill>
                <a:schemeClr val="bg1"/>
              </a:solidFill>
            </a:endParaRPr>
          </a:p>
          <a:p>
            <a:pPr marL="285750" indent="-285750">
              <a:buFont typeface="Arial" panose="020B0604020202020204" pitchFamily="34" charset="0"/>
              <a:buChar char="•"/>
            </a:pPr>
            <a:r>
              <a:rPr lang="de-CH" sz="1400" b="1">
                <a:solidFill>
                  <a:schemeClr val="bg1"/>
                </a:solidFill>
                <a:latin typeface="Franklin Gothic Book"/>
              </a:rPr>
              <a:t>Eigene KI-Konzepte / -Strategien</a:t>
            </a:r>
            <a:endParaRPr lang="de-CH" sz="1400" b="1">
              <a:solidFill>
                <a:schemeClr val="bg1"/>
              </a:solidFill>
              <a:latin typeface="Franklin Gothic Book" panose="020B0503020102020204" pitchFamily="34" charset="0"/>
            </a:endParaRPr>
          </a:p>
          <a:p>
            <a:endParaRPr lang="de-CH" sz="1400" b="1">
              <a:solidFill>
                <a:schemeClr val="bg1"/>
              </a:solidFill>
              <a:latin typeface="Franklin Gothic Book"/>
            </a:endParaRPr>
          </a:p>
          <a:p>
            <a:r>
              <a:rPr lang="de-CH" sz="1400" b="1">
                <a:solidFill>
                  <a:schemeClr val="bg1"/>
                </a:solidFill>
                <a:latin typeface="Franklin Gothic Book"/>
              </a:rPr>
              <a:t>12 Lektionen</a:t>
            </a:r>
            <a:endParaRPr lang="de-CH">
              <a:solidFill>
                <a:schemeClr val="bg1"/>
              </a:solidFill>
            </a:endParaRPr>
          </a:p>
        </p:txBody>
      </p:sp>
      <p:sp>
        <p:nvSpPr>
          <p:cNvPr id="2" name="Rechteck: abgerundete Ecken 1">
            <a:extLst>
              <a:ext uri="{FF2B5EF4-FFF2-40B4-BE49-F238E27FC236}">
                <a16:creationId xmlns:a16="http://schemas.microsoft.com/office/drawing/2014/main" id="{8CB03385-52C3-BB41-0AB4-A6B7AD74EA13}"/>
              </a:ext>
            </a:extLst>
          </p:cNvPr>
          <p:cNvSpPr/>
          <p:nvPr/>
        </p:nvSpPr>
        <p:spPr>
          <a:xfrm>
            <a:off x="7437108" y="1867205"/>
            <a:ext cx="3240000" cy="2111749"/>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4" name="Textfeld 3">
            <a:extLst>
              <a:ext uri="{FF2B5EF4-FFF2-40B4-BE49-F238E27FC236}">
                <a16:creationId xmlns:a16="http://schemas.microsoft.com/office/drawing/2014/main" id="{66B7C652-110D-A837-9E61-8E3E6E9B88F2}"/>
              </a:ext>
            </a:extLst>
          </p:cNvPr>
          <p:cNvSpPr txBox="1"/>
          <p:nvPr/>
        </p:nvSpPr>
        <p:spPr>
          <a:xfrm>
            <a:off x="7618381" y="1976937"/>
            <a:ext cx="3058727" cy="2031325"/>
          </a:xfrm>
          <a:prstGeom prst="rect">
            <a:avLst/>
          </a:prstGeom>
          <a:noFill/>
        </p:spPr>
        <p:txBody>
          <a:bodyPr wrap="square" rtlCol="0">
            <a:spAutoFit/>
          </a:bodyPr>
          <a:lstStyle/>
          <a:p>
            <a:r>
              <a:rPr lang="de-CH" sz="1400" b="1">
                <a:solidFill>
                  <a:schemeClr val="bg1"/>
                </a:solidFill>
                <a:latin typeface="Franklin Gothic Book" panose="020B0503020102020204" pitchFamily="34" charset="0"/>
              </a:rPr>
              <a:t>Texterstellung für Medien</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Grundlagen Textgenerierung</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Tools und Anwendungen</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Prompt Writing für verschiedene Textarten / Textlängen</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Analyse </a:t>
            </a:r>
            <a:r>
              <a:rPr lang="de-CH" sz="1400" b="1" dirty="0">
                <a:solidFill>
                  <a:schemeClr val="bg1"/>
                </a:solidFill>
                <a:latin typeface="Franklin Gothic Book" panose="020B0503020102020204" pitchFamily="34" charset="0"/>
              </a:rPr>
              <a:t>PDF-Dateien</a:t>
            </a:r>
            <a:endParaRPr lang="de-CH" sz="1400" b="1">
              <a:solidFill>
                <a:schemeClr val="bg1"/>
              </a:solidFill>
              <a:latin typeface="Franklin Gothic Book" panose="020B0503020102020204" pitchFamily="34" charset="0"/>
            </a:endParaRP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KI-gestützte Formeln</a:t>
            </a:r>
          </a:p>
          <a:p>
            <a:endParaRPr lang="de-CH" sz="1400" b="1">
              <a:solidFill>
                <a:schemeClr val="bg1"/>
              </a:solidFill>
              <a:latin typeface="Franklin Gothic Book" panose="020B0503020102020204" pitchFamily="34" charset="0"/>
            </a:endParaRPr>
          </a:p>
          <a:p>
            <a:r>
              <a:rPr lang="de-CH" sz="1400" b="1">
                <a:solidFill>
                  <a:schemeClr val="bg1"/>
                </a:solidFill>
                <a:latin typeface="Franklin Gothic Book" panose="020B0503020102020204" pitchFamily="34" charset="0"/>
              </a:rPr>
              <a:t>12 Lektionen</a:t>
            </a:r>
          </a:p>
        </p:txBody>
      </p:sp>
      <p:sp>
        <p:nvSpPr>
          <p:cNvPr id="15" name="Rechteck: abgerundete Ecken 14">
            <a:extLst>
              <a:ext uri="{FF2B5EF4-FFF2-40B4-BE49-F238E27FC236}">
                <a16:creationId xmlns:a16="http://schemas.microsoft.com/office/drawing/2014/main" id="{71A1C1D9-92F0-9A84-718D-5110B91FA198}"/>
              </a:ext>
            </a:extLst>
          </p:cNvPr>
          <p:cNvSpPr/>
          <p:nvPr/>
        </p:nvSpPr>
        <p:spPr>
          <a:xfrm>
            <a:off x="7437108" y="4117993"/>
            <a:ext cx="3240000" cy="2031325"/>
          </a:xfrm>
          <a:prstGeom prst="roundRect">
            <a:avLst>
              <a:gd name="adj" fmla="val 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16" name="Textfeld 15">
            <a:extLst>
              <a:ext uri="{FF2B5EF4-FFF2-40B4-BE49-F238E27FC236}">
                <a16:creationId xmlns:a16="http://schemas.microsoft.com/office/drawing/2014/main" id="{C29F6879-AC8C-6F00-C015-47DC6961433F}"/>
              </a:ext>
            </a:extLst>
          </p:cNvPr>
          <p:cNvSpPr txBox="1"/>
          <p:nvPr/>
        </p:nvSpPr>
        <p:spPr>
          <a:xfrm>
            <a:off x="7528462" y="4203814"/>
            <a:ext cx="3148646" cy="1815882"/>
          </a:xfrm>
          <a:prstGeom prst="rect">
            <a:avLst/>
          </a:prstGeom>
          <a:noFill/>
        </p:spPr>
        <p:txBody>
          <a:bodyPr wrap="square" rtlCol="0">
            <a:spAutoFit/>
          </a:bodyPr>
          <a:lstStyle/>
          <a:p>
            <a:r>
              <a:rPr lang="de-CH" sz="1400" b="1">
                <a:solidFill>
                  <a:schemeClr val="bg1"/>
                </a:solidFill>
                <a:latin typeface="Franklin Gothic Book" panose="020B0503020102020204" pitchFamily="34" charset="0"/>
              </a:rPr>
              <a:t>Kreatives KI-Design / Storytelling</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Präsentationen mit KI (Grafiken und Texte) </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Grundlagen KI Video- / Audio</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Storytelling</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Animierte (Erklär--)Videos</a:t>
            </a:r>
          </a:p>
          <a:p>
            <a:endParaRPr lang="de-CH" sz="1400" b="1">
              <a:solidFill>
                <a:schemeClr val="bg1"/>
              </a:solidFill>
              <a:latin typeface="Franklin Gothic Book" panose="020B0503020102020204" pitchFamily="34" charset="0"/>
            </a:endParaRPr>
          </a:p>
          <a:p>
            <a:r>
              <a:rPr lang="de-CH" sz="1400" b="1">
                <a:solidFill>
                  <a:schemeClr val="bg1"/>
                </a:solidFill>
                <a:latin typeface="Franklin Gothic Book" panose="020B0503020102020204" pitchFamily="34" charset="0"/>
              </a:rPr>
              <a:t>12 Lektionen</a:t>
            </a:r>
          </a:p>
        </p:txBody>
      </p:sp>
      <p:sp>
        <p:nvSpPr>
          <p:cNvPr id="17" name="Rechteck: abgerundete Ecken 16">
            <a:extLst>
              <a:ext uri="{FF2B5EF4-FFF2-40B4-BE49-F238E27FC236}">
                <a16:creationId xmlns:a16="http://schemas.microsoft.com/office/drawing/2014/main" id="{03336FCB-93BC-6A73-DCBE-2B99637D1C06}"/>
              </a:ext>
            </a:extLst>
          </p:cNvPr>
          <p:cNvSpPr/>
          <p:nvPr/>
        </p:nvSpPr>
        <p:spPr>
          <a:xfrm>
            <a:off x="3990541" y="5049553"/>
            <a:ext cx="3240000" cy="1495611"/>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18" name="Textfeld 17">
            <a:extLst>
              <a:ext uri="{FF2B5EF4-FFF2-40B4-BE49-F238E27FC236}">
                <a16:creationId xmlns:a16="http://schemas.microsoft.com/office/drawing/2014/main" id="{EC6ED577-AF95-C061-D043-36768186531F}"/>
              </a:ext>
            </a:extLst>
          </p:cNvPr>
          <p:cNvSpPr txBox="1"/>
          <p:nvPr/>
        </p:nvSpPr>
        <p:spPr>
          <a:xfrm>
            <a:off x="4009532" y="5111754"/>
            <a:ext cx="3058727" cy="1384995"/>
          </a:xfrm>
          <a:prstGeom prst="rect">
            <a:avLst/>
          </a:prstGeom>
          <a:noFill/>
        </p:spPr>
        <p:txBody>
          <a:bodyPr wrap="square" rtlCol="0">
            <a:spAutoFit/>
          </a:bodyPr>
          <a:lstStyle/>
          <a:p>
            <a:r>
              <a:rPr lang="de-CH" sz="1400" b="1">
                <a:solidFill>
                  <a:schemeClr val="bg1"/>
                </a:solidFill>
                <a:latin typeface="Franklin Gothic Book" panose="020B0503020102020204" pitchFamily="34" charset="0"/>
              </a:rPr>
              <a:t>Prozessautomatisierung mit KI</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Grundlagen KI-Prozessautomatisierung</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Tools und Anwendungen</a:t>
            </a:r>
          </a:p>
          <a:p>
            <a:pPr marL="285750" indent="-285750">
              <a:buFont typeface="Arial" panose="020B0604020202020204" pitchFamily="34" charset="0"/>
              <a:buChar char="•"/>
            </a:pPr>
            <a:endParaRPr lang="de-CH" sz="1400" b="1">
              <a:solidFill>
                <a:schemeClr val="bg1"/>
              </a:solidFill>
              <a:latin typeface="Franklin Gothic Book" panose="020B0503020102020204" pitchFamily="34" charset="0"/>
            </a:endParaRPr>
          </a:p>
          <a:p>
            <a:r>
              <a:rPr lang="de-CH" sz="1400" b="1">
                <a:solidFill>
                  <a:schemeClr val="bg1"/>
                </a:solidFill>
                <a:latin typeface="Franklin Gothic Book" panose="020B0503020102020204" pitchFamily="34" charset="0"/>
              </a:rPr>
              <a:t>2 Lektionen</a:t>
            </a:r>
          </a:p>
        </p:txBody>
      </p:sp>
      <p:sp>
        <p:nvSpPr>
          <p:cNvPr id="19" name="Rechteck: abgerundete Ecken 18">
            <a:extLst>
              <a:ext uri="{FF2B5EF4-FFF2-40B4-BE49-F238E27FC236}">
                <a16:creationId xmlns:a16="http://schemas.microsoft.com/office/drawing/2014/main" id="{4D02EA66-DB61-5259-60C7-C63AB5413A1E}"/>
              </a:ext>
            </a:extLst>
          </p:cNvPr>
          <p:cNvSpPr/>
          <p:nvPr/>
        </p:nvSpPr>
        <p:spPr>
          <a:xfrm>
            <a:off x="3990541" y="3495275"/>
            <a:ext cx="3240000" cy="1495611"/>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20" name="Textfeld 19">
            <a:extLst>
              <a:ext uri="{FF2B5EF4-FFF2-40B4-BE49-F238E27FC236}">
                <a16:creationId xmlns:a16="http://schemas.microsoft.com/office/drawing/2014/main" id="{58489BD3-5705-80B5-905A-26EB87F387C2}"/>
              </a:ext>
            </a:extLst>
          </p:cNvPr>
          <p:cNvSpPr txBox="1"/>
          <p:nvPr/>
        </p:nvSpPr>
        <p:spPr>
          <a:xfrm>
            <a:off x="4034780" y="3591941"/>
            <a:ext cx="3058727" cy="1384995"/>
          </a:xfrm>
          <a:prstGeom prst="rect">
            <a:avLst/>
          </a:prstGeom>
          <a:noFill/>
        </p:spPr>
        <p:txBody>
          <a:bodyPr wrap="square" rtlCol="0">
            <a:spAutoFit/>
          </a:bodyPr>
          <a:lstStyle/>
          <a:p>
            <a:r>
              <a:rPr lang="de-CH" sz="1400" b="1">
                <a:solidFill>
                  <a:schemeClr val="bg1"/>
                </a:solidFill>
                <a:latin typeface="Franklin Gothic Book" panose="020B0503020102020204" pitchFamily="34" charset="0"/>
              </a:rPr>
              <a:t>Bildgenerierung und Bildbearbeitung</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Grundlagen KI-Bildgenerierung</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Tools und Anwendungen</a:t>
            </a:r>
          </a:p>
          <a:p>
            <a:pPr marL="285750" indent="-285750">
              <a:buFont typeface="Arial" panose="020B0604020202020204" pitchFamily="34" charset="0"/>
              <a:buChar char="•"/>
            </a:pPr>
            <a:r>
              <a:rPr lang="de-CH" sz="1400" b="1" err="1">
                <a:solidFill>
                  <a:schemeClr val="bg1"/>
                </a:solidFill>
                <a:latin typeface="Franklin Gothic Book" panose="020B0503020102020204" pitchFamily="34" charset="0"/>
              </a:rPr>
              <a:t>Prompting</a:t>
            </a:r>
            <a:r>
              <a:rPr lang="de-CH" sz="1400" b="1">
                <a:solidFill>
                  <a:schemeClr val="bg1"/>
                </a:solidFill>
                <a:latin typeface="Franklin Gothic Book" panose="020B0503020102020204" pitchFamily="34" charset="0"/>
              </a:rPr>
              <a:t> Bilder Business-Kontext</a:t>
            </a:r>
          </a:p>
          <a:p>
            <a:endParaRPr lang="de-CH" sz="1400" b="1">
              <a:solidFill>
                <a:schemeClr val="bg1"/>
              </a:solidFill>
              <a:latin typeface="Franklin Gothic Book" panose="020B0503020102020204" pitchFamily="34" charset="0"/>
            </a:endParaRPr>
          </a:p>
          <a:p>
            <a:r>
              <a:rPr lang="de-CH" sz="1400" b="1">
                <a:solidFill>
                  <a:schemeClr val="bg1"/>
                </a:solidFill>
                <a:latin typeface="Franklin Gothic Book" panose="020B0503020102020204" pitchFamily="34" charset="0"/>
              </a:rPr>
              <a:t>2 Lektionen</a:t>
            </a:r>
          </a:p>
        </p:txBody>
      </p:sp>
      <p:sp>
        <p:nvSpPr>
          <p:cNvPr id="11" name="Ellipse 10">
            <a:extLst>
              <a:ext uri="{FF2B5EF4-FFF2-40B4-BE49-F238E27FC236}">
                <a16:creationId xmlns:a16="http://schemas.microsoft.com/office/drawing/2014/main" id="{BF5AD1AF-BC9F-18C6-295A-8345194A0486}"/>
              </a:ext>
            </a:extLst>
          </p:cNvPr>
          <p:cNvSpPr/>
          <p:nvPr/>
        </p:nvSpPr>
        <p:spPr>
          <a:xfrm rot="20352563">
            <a:off x="745609" y="4304500"/>
            <a:ext cx="2357059" cy="2172810"/>
          </a:xfrm>
          <a:prstGeom prst="ellipse">
            <a:avLst/>
          </a:prstGeom>
          <a:solidFill>
            <a:srgbClr val="D9FCF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400">
                <a:solidFill>
                  <a:schemeClr val="tx1"/>
                </a:solidFill>
                <a:latin typeface="Franklin Gothic Book" panose="020B0503020102020204" pitchFamily="34" charset="0"/>
              </a:rPr>
              <a:t>Für den Praxistransfer vertiefen Sie die vorgestellten KI-Anwendungen mit eigenen Use Cases.</a:t>
            </a:r>
          </a:p>
        </p:txBody>
      </p:sp>
    </p:spTree>
    <p:extLst>
      <p:ext uri="{BB962C8B-B14F-4D97-AF65-F5344CB8AC3E}">
        <p14:creationId xmlns:p14="http://schemas.microsoft.com/office/powerpoint/2010/main" val="31155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F0CE9757-0DF1-4D44-85CD-1CED50DD65C4}"/>
              </a:ext>
            </a:extLst>
          </p:cNvPr>
          <p:cNvSpPr>
            <a:spLocks noGrp="1"/>
          </p:cNvSpPr>
          <p:nvPr>
            <p:ph idx="1"/>
          </p:nvPr>
        </p:nvSpPr>
        <p:spPr>
          <a:xfrm>
            <a:off x="435584" y="1962150"/>
            <a:ext cx="9478398" cy="3585038"/>
          </a:xfrm>
        </p:spPr>
        <p:txBody>
          <a:bodyPr>
            <a:normAutofit/>
          </a:bodyPr>
          <a:lstStyle/>
          <a:p>
            <a:pPr>
              <a:buClr>
                <a:srgbClr val="00B1BF"/>
              </a:buClr>
              <a:buFont typeface="Wingdings" panose="05000000000000000000" pitchFamily="2" charset="2"/>
              <a:buChar char="§"/>
            </a:pPr>
            <a:r>
              <a:rPr lang="de-DE" sz="2000">
                <a:cs typeface="Arial" panose="020B0604020202020204" pitchFamily="34" charset="0"/>
              </a:rPr>
              <a:t>Sie möchten sich eine solide Grundlage im Umgang mit KI-Tools aneignen.</a:t>
            </a:r>
          </a:p>
          <a:p>
            <a:pPr>
              <a:buClr>
                <a:srgbClr val="00B1BF"/>
              </a:buClr>
              <a:buFont typeface="Wingdings" panose="05000000000000000000" pitchFamily="2" charset="2"/>
              <a:buChar char="§"/>
            </a:pPr>
            <a:r>
              <a:rPr lang="de-CH" sz="2000" b="0" i="0">
                <a:solidFill>
                  <a:srgbClr val="000000"/>
                </a:solidFill>
                <a:effectLst/>
              </a:rPr>
              <a:t>Sie wollen Ihre Arbeit im kaufmännischen Umfeld mit Hilfe von KI effizienter gestalten.</a:t>
            </a:r>
          </a:p>
          <a:p>
            <a:pPr>
              <a:buClr>
                <a:srgbClr val="00B1BF"/>
              </a:buClr>
              <a:buFont typeface="Wingdings" panose="05000000000000000000" pitchFamily="2" charset="2"/>
              <a:buChar char="§"/>
            </a:pPr>
            <a:r>
              <a:rPr lang="de-CH" sz="2000" b="0" i="0">
                <a:solidFill>
                  <a:srgbClr val="000000"/>
                </a:solidFill>
                <a:effectLst/>
              </a:rPr>
              <a:t>Sie möchten die Vorteile von KI in Ihrer Arbeit nutzen. Sie sind z.B. Fachperson im Bereich von Management, Finanzen, HR oder anderen Wissensarbeitsfeldern.</a:t>
            </a:r>
          </a:p>
          <a:p>
            <a:pPr>
              <a:buClr>
                <a:srgbClr val="00B1BF"/>
              </a:buClr>
              <a:buFont typeface="Wingdings" panose="05000000000000000000" pitchFamily="2" charset="2"/>
              <a:buChar char="§"/>
            </a:pPr>
            <a:r>
              <a:rPr lang="de-CH" sz="2000" b="0" i="0">
                <a:solidFill>
                  <a:srgbClr val="000000"/>
                </a:solidFill>
                <a:effectLst/>
              </a:rPr>
              <a:t>Sie sind Interessierte*r ohne technischen Hintergrund und suchen ein tieferes Verständnis von KI in der Arbeitswelt.</a:t>
            </a:r>
          </a:p>
          <a:p>
            <a:pPr>
              <a:buClr>
                <a:srgbClr val="00B1BF"/>
              </a:buClr>
              <a:buFont typeface="Wingdings" panose="05000000000000000000" pitchFamily="2" charset="2"/>
              <a:buChar char="§"/>
            </a:pPr>
            <a:r>
              <a:rPr lang="de-CH" sz="2000" b="0" i="0">
                <a:solidFill>
                  <a:srgbClr val="000000"/>
                </a:solidFill>
                <a:effectLst/>
              </a:rPr>
              <a:t>Sie sind Teamleiter*in und möchten KI in ihren Teams oder Abteilungen implementieren.</a:t>
            </a:r>
          </a:p>
        </p:txBody>
      </p:sp>
      <p:sp>
        <p:nvSpPr>
          <p:cNvPr id="10" name="Titel 11">
            <a:extLst>
              <a:ext uri="{FF2B5EF4-FFF2-40B4-BE49-F238E27FC236}">
                <a16:creationId xmlns:a16="http://schemas.microsoft.com/office/drawing/2014/main" id="{8787CAD1-D1C4-FAE0-E2F8-BE724757F031}"/>
              </a:ext>
            </a:extLst>
          </p:cNvPr>
          <p:cNvSpPr>
            <a:spLocks noGrp="1"/>
          </p:cNvSpPr>
          <p:nvPr>
            <p:ph type="title"/>
          </p:nvPr>
        </p:nvSpPr>
        <p:spPr>
          <a:xfrm>
            <a:off x="436727" y="846502"/>
            <a:ext cx="10734035" cy="592991"/>
          </a:xfrm>
        </p:spPr>
        <p:txBody>
          <a:bodyPr>
            <a:noAutofit/>
          </a:bodyPr>
          <a:lstStyle/>
          <a:p>
            <a:r>
              <a:rPr lang="de-CH" sz="4000">
                <a:solidFill>
                  <a:schemeClr val="tx1"/>
                </a:solidFill>
                <a:latin typeface="Franklin Gothic Medium" panose="020B0603020102020204" pitchFamily="34" charset="0"/>
              </a:rPr>
              <a:t>Zielgruppe</a:t>
            </a:r>
            <a:endParaRPr lang="de-CH" sz="4800">
              <a:latin typeface="Franklin Gothic Medium" panose="020B0603020102020204" pitchFamily="34" charset="0"/>
            </a:endParaRPr>
          </a:p>
        </p:txBody>
      </p:sp>
    </p:spTree>
    <p:extLst>
      <p:ext uri="{BB962C8B-B14F-4D97-AF65-F5344CB8AC3E}">
        <p14:creationId xmlns:p14="http://schemas.microsoft.com/office/powerpoint/2010/main" val="159788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F0CE9757-0DF1-4D44-85CD-1CED50DD65C4}"/>
              </a:ext>
            </a:extLst>
          </p:cNvPr>
          <p:cNvSpPr>
            <a:spLocks noGrp="1"/>
          </p:cNvSpPr>
          <p:nvPr>
            <p:ph idx="1"/>
          </p:nvPr>
        </p:nvSpPr>
        <p:spPr>
          <a:xfrm>
            <a:off x="435584" y="1962150"/>
            <a:ext cx="8876819" cy="3585038"/>
          </a:xfrm>
        </p:spPr>
        <p:txBody>
          <a:bodyPr vert="horz" lIns="91440" tIns="45720" rIns="91440" bIns="45720" rtlCol="0" anchor="t">
            <a:normAutofit/>
          </a:bodyPr>
          <a:lstStyle/>
          <a:p>
            <a:pPr>
              <a:buClr>
                <a:srgbClr val="00B1BF"/>
              </a:buClr>
              <a:buFont typeface="Wingdings" panose="05000000000000000000" pitchFamily="2" charset="2"/>
              <a:buChar char="§"/>
            </a:pPr>
            <a:r>
              <a:rPr lang="de-DE" sz="2000">
                <a:latin typeface="Franklin Gothic Book"/>
                <a:cs typeface="Arial"/>
              </a:rPr>
              <a:t>Sie sind vertraut mit grundlegenden PC-Funktionen wie Speichern, Drucken, Arbeiten mit mehreren Fenstern und der Zwischenablage.</a:t>
            </a:r>
            <a:br>
              <a:rPr lang="de-DE" sz="2000">
                <a:latin typeface="Franklin Gothic Book"/>
                <a:cs typeface="Arial"/>
              </a:rPr>
            </a:br>
            <a:endParaRPr lang="de-DE" sz="2000">
              <a:latin typeface="Franklin Gothic Book"/>
              <a:cs typeface="Arial"/>
            </a:endParaRPr>
          </a:p>
          <a:p>
            <a:pPr>
              <a:buClr>
                <a:srgbClr val="00B1BF"/>
              </a:buClr>
              <a:buFont typeface="Wingdings" panose="05000000000000000000" pitchFamily="2" charset="2"/>
              <a:buChar char="§"/>
            </a:pPr>
            <a:r>
              <a:rPr lang="de-DE" sz="2000">
                <a:latin typeface="Franklin Gothic Book"/>
                <a:cs typeface="Arial"/>
              </a:rPr>
              <a:t>Sie verfügen über einen eigenen Laptop mit Installationsrechten für den Unterricht.</a:t>
            </a:r>
          </a:p>
        </p:txBody>
      </p:sp>
      <p:sp>
        <p:nvSpPr>
          <p:cNvPr id="10" name="Titel 11">
            <a:extLst>
              <a:ext uri="{FF2B5EF4-FFF2-40B4-BE49-F238E27FC236}">
                <a16:creationId xmlns:a16="http://schemas.microsoft.com/office/drawing/2014/main" id="{8787CAD1-D1C4-FAE0-E2F8-BE724757F031}"/>
              </a:ext>
            </a:extLst>
          </p:cNvPr>
          <p:cNvSpPr>
            <a:spLocks noGrp="1"/>
          </p:cNvSpPr>
          <p:nvPr>
            <p:ph type="title"/>
          </p:nvPr>
        </p:nvSpPr>
        <p:spPr>
          <a:xfrm>
            <a:off x="436727" y="846502"/>
            <a:ext cx="10734035" cy="592991"/>
          </a:xfrm>
        </p:spPr>
        <p:txBody>
          <a:bodyPr>
            <a:noAutofit/>
          </a:bodyPr>
          <a:lstStyle/>
          <a:p>
            <a:r>
              <a:rPr lang="de-CH" sz="4000">
                <a:solidFill>
                  <a:schemeClr val="tx1"/>
                </a:solidFill>
                <a:latin typeface="Franklin Gothic Medium" panose="020B0603020102020204" pitchFamily="34" charset="0"/>
              </a:rPr>
              <a:t>Voraussetzungen</a:t>
            </a:r>
            <a:endParaRPr lang="de-CH" sz="4800">
              <a:latin typeface="Franklin Gothic Medium" panose="020B0603020102020204" pitchFamily="34" charset="0"/>
            </a:endParaRPr>
          </a:p>
        </p:txBody>
      </p:sp>
    </p:spTree>
    <p:extLst>
      <p:ext uri="{BB962C8B-B14F-4D97-AF65-F5344CB8AC3E}">
        <p14:creationId xmlns:p14="http://schemas.microsoft.com/office/powerpoint/2010/main" val="1995181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07D4B3E-7444-48E1-821F-B553AF2EE31D}"/>
              </a:ext>
            </a:extLst>
          </p:cNvPr>
          <p:cNvSpPr>
            <a:spLocks noGrp="1"/>
          </p:cNvSpPr>
          <p:nvPr>
            <p:ph type="ctrTitle"/>
          </p:nvPr>
        </p:nvSpPr>
        <p:spPr>
          <a:xfrm>
            <a:off x="1652954" y="996847"/>
            <a:ext cx="9087833" cy="4834328"/>
          </a:xfrm>
        </p:spPr>
        <p:txBody>
          <a:bodyPr anchor="ctr">
            <a:noAutofit/>
          </a:bodyPr>
          <a:lstStyle/>
          <a:p>
            <a:r>
              <a:rPr lang="de-CH" sz="7200" b="1" spc="600">
                <a:solidFill>
                  <a:schemeClr val="bg1"/>
                </a:solidFill>
                <a:latin typeface="Franklin Gothic Medium" panose="020B0603020102020204" pitchFamily="34" charset="0"/>
              </a:rPr>
              <a:t>KURZDEMO</a:t>
            </a:r>
            <a:br>
              <a:rPr lang="de-CH" sz="7200" b="1" spc="600">
                <a:solidFill>
                  <a:schemeClr val="bg1"/>
                </a:solidFill>
                <a:latin typeface="Franklin Gothic Medium" panose="020B0603020102020204" pitchFamily="34" charset="0"/>
              </a:rPr>
            </a:br>
            <a:r>
              <a:rPr lang="de-CH" sz="6000" b="1" spc="600">
                <a:latin typeface="Franklin Gothic Medium" panose="020B0603020102020204" pitchFamily="34" charset="0"/>
              </a:rPr>
              <a:t>Business</a:t>
            </a:r>
          </a:p>
        </p:txBody>
      </p:sp>
    </p:spTree>
    <p:extLst>
      <p:ext uri="{BB962C8B-B14F-4D97-AF65-F5344CB8AC3E}">
        <p14:creationId xmlns:p14="http://schemas.microsoft.com/office/powerpoint/2010/main" val="1625494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Kleidung, Text, Person, Menschliches Gesicht enthält.&#10;&#10;Automatisch generierte Beschreibung">
            <a:extLst>
              <a:ext uri="{FF2B5EF4-FFF2-40B4-BE49-F238E27FC236}">
                <a16:creationId xmlns:a16="http://schemas.microsoft.com/office/drawing/2014/main" id="{7CDA86D3-2FC1-4F24-5B4E-093F64E5DC39}"/>
              </a:ext>
            </a:extLst>
          </p:cNvPr>
          <p:cNvPicPr>
            <a:picLocks noChangeAspect="1"/>
          </p:cNvPicPr>
          <p:nvPr/>
        </p:nvPicPr>
        <p:blipFill rotWithShape="1">
          <a:blip r:embed="rId3">
            <a:extLst>
              <a:ext uri="{28A0092B-C50C-407E-A947-70E740481C1C}">
                <a14:useLocalDpi xmlns:a14="http://schemas.microsoft.com/office/drawing/2010/main" val="0"/>
              </a:ext>
            </a:extLst>
          </a:blip>
          <a:srcRect l="8992"/>
          <a:stretch/>
        </p:blipFill>
        <p:spPr>
          <a:xfrm>
            <a:off x="0" y="1"/>
            <a:ext cx="11095672" cy="6857999"/>
          </a:xfrm>
          <a:prstGeom prst="rect">
            <a:avLst/>
          </a:prstGeom>
        </p:spPr>
      </p:pic>
      <p:sp>
        <p:nvSpPr>
          <p:cNvPr id="2" name="Titel 1">
            <a:extLst>
              <a:ext uri="{FF2B5EF4-FFF2-40B4-BE49-F238E27FC236}">
                <a16:creationId xmlns:a16="http://schemas.microsoft.com/office/drawing/2014/main" id="{6826A94A-3E5E-4CA4-AA1B-10D1EFF8DE8B}"/>
              </a:ext>
            </a:extLst>
          </p:cNvPr>
          <p:cNvSpPr>
            <a:spLocks noGrp="1"/>
          </p:cNvSpPr>
          <p:nvPr>
            <p:ph type="title"/>
          </p:nvPr>
        </p:nvSpPr>
        <p:spPr>
          <a:xfrm>
            <a:off x="5178669" y="1260337"/>
            <a:ext cx="5653454" cy="713047"/>
          </a:xfrm>
        </p:spPr>
        <p:txBody>
          <a:bodyPr>
            <a:noAutofit/>
          </a:bodyPr>
          <a:lstStyle/>
          <a:p>
            <a:r>
              <a:rPr lang="de-CH" sz="2400" b="1">
                <a:solidFill>
                  <a:schemeClr val="bg1"/>
                </a:solidFill>
              </a:rPr>
              <a:t>KI Professional – Fachrichtung </a:t>
            </a:r>
            <a:r>
              <a:rPr lang="de-CH" sz="2400" b="1" err="1">
                <a:solidFill>
                  <a:schemeClr val="bg1"/>
                </a:solidFill>
              </a:rPr>
              <a:t>Creativity</a:t>
            </a:r>
            <a:endParaRPr lang="de-CH" sz="2400" b="1">
              <a:solidFill>
                <a:schemeClr val="bg1"/>
              </a:solidFill>
            </a:endParaRPr>
          </a:p>
        </p:txBody>
      </p:sp>
      <p:sp>
        <p:nvSpPr>
          <p:cNvPr id="5" name="Datumsplatzhalter 4">
            <a:extLst>
              <a:ext uri="{FF2B5EF4-FFF2-40B4-BE49-F238E27FC236}">
                <a16:creationId xmlns:a16="http://schemas.microsoft.com/office/drawing/2014/main" id="{833E6270-2BAA-4BC0-B0E9-05525D7A0492}"/>
              </a:ext>
            </a:extLst>
          </p:cNvPr>
          <p:cNvSpPr>
            <a:spLocks noGrp="1"/>
          </p:cNvSpPr>
          <p:nvPr>
            <p:ph type="dt" sz="half" idx="10"/>
          </p:nvPr>
        </p:nvSpPr>
        <p:spPr/>
        <p:txBody>
          <a:bodyPr/>
          <a:lstStyle/>
          <a:p>
            <a:fld id="{0AA8C357-1F8F-46BA-9DF1-38993F2865C4}" type="datetime1">
              <a:rPr lang="de-CH" smtClean="0"/>
              <a:t>24.11.2023</a:t>
            </a:fld>
            <a:endParaRPr lang="de-CH"/>
          </a:p>
        </p:txBody>
      </p:sp>
      <p:sp>
        <p:nvSpPr>
          <p:cNvPr id="6" name="Foliennummernplatzhalter 5">
            <a:extLst>
              <a:ext uri="{FF2B5EF4-FFF2-40B4-BE49-F238E27FC236}">
                <a16:creationId xmlns:a16="http://schemas.microsoft.com/office/drawing/2014/main" id="{AC1E9A57-6601-49F1-BC2F-B92615BBF233}"/>
              </a:ext>
            </a:extLst>
          </p:cNvPr>
          <p:cNvSpPr>
            <a:spLocks noGrp="1"/>
          </p:cNvSpPr>
          <p:nvPr>
            <p:ph type="sldNum" sz="quarter" idx="12"/>
          </p:nvPr>
        </p:nvSpPr>
        <p:spPr/>
        <p:txBody>
          <a:bodyPr/>
          <a:lstStyle/>
          <a:p>
            <a:pPr>
              <a:defRPr/>
            </a:pPr>
            <a:r>
              <a:rPr lang="de-CH"/>
              <a:t>| </a:t>
            </a:r>
            <a:fld id="{E81B8D95-AA0C-433D-B79A-00E7CF97219C}" type="slidenum">
              <a:rPr lang="de-CH" smtClean="0"/>
              <a:pPr>
                <a:defRPr/>
              </a:pPr>
              <a:t>16</a:t>
            </a:fld>
            <a:endParaRPr lang="de-CH"/>
          </a:p>
        </p:txBody>
      </p:sp>
      <p:sp>
        <p:nvSpPr>
          <p:cNvPr id="34" name="Inhaltsplatzhalter 33">
            <a:extLst>
              <a:ext uri="{FF2B5EF4-FFF2-40B4-BE49-F238E27FC236}">
                <a16:creationId xmlns:a16="http://schemas.microsoft.com/office/drawing/2014/main" id="{0483DFFE-EBC9-4487-B77F-1D1F2AA8EFC6}"/>
              </a:ext>
            </a:extLst>
          </p:cNvPr>
          <p:cNvSpPr>
            <a:spLocks noGrp="1"/>
          </p:cNvSpPr>
          <p:nvPr>
            <p:ph sz="quarter" idx="23"/>
          </p:nvPr>
        </p:nvSpPr>
        <p:spPr>
          <a:xfrm>
            <a:off x="5178669" y="2268416"/>
            <a:ext cx="6884377" cy="4132384"/>
          </a:xfrm>
        </p:spPr>
        <p:txBody>
          <a:bodyPr/>
          <a:lstStyle/>
          <a:p>
            <a:pPr algn="l"/>
            <a:r>
              <a:rPr lang="de-CH" sz="1800">
                <a:latin typeface="Franklin Gothic Medium" panose="020B0603020102020204" pitchFamily="34" charset="0"/>
                <a:cs typeface="Arial" panose="020B0604020202020204" pitchFamily="34" charset="0"/>
              </a:rPr>
              <a:t>Eckdaten</a:t>
            </a:r>
          </a:p>
          <a:p>
            <a:pPr algn="l"/>
            <a:r>
              <a:rPr lang="de-CH" sz="1800">
                <a:latin typeface="Franklin Gothic Medium" panose="020B0603020102020204" pitchFamily="34" charset="0"/>
                <a:cs typeface="Arial" panose="020B0604020202020204" pitchFamily="34" charset="0"/>
              </a:rPr>
              <a:t>Lektionen: 	</a:t>
            </a:r>
            <a:r>
              <a:rPr lang="de-CH" sz="1600"/>
              <a:t>56</a:t>
            </a:r>
            <a:br>
              <a:rPr lang="de-CH" sz="1800">
                <a:latin typeface="Franklin Gothic Medium" panose="020B0603020102020204" pitchFamily="34" charset="0"/>
                <a:cs typeface="Arial" panose="020B0604020202020204" pitchFamily="34" charset="0"/>
              </a:rPr>
            </a:br>
            <a:r>
              <a:rPr lang="de-CH" sz="1800">
                <a:latin typeface="Franklin Gothic Medium" panose="020B0603020102020204" pitchFamily="34" charset="0"/>
                <a:cs typeface="Arial" panose="020B0604020202020204" pitchFamily="34" charset="0"/>
              </a:rPr>
              <a:t>Dauer: 		</a:t>
            </a:r>
            <a:r>
              <a:rPr lang="de-CH" sz="1600"/>
              <a:t>7 Tage </a:t>
            </a:r>
            <a:r>
              <a:rPr lang="de-CH" sz="1100" b="0" i="0">
                <a:solidFill>
                  <a:srgbClr val="FFFFFF"/>
                </a:solidFill>
                <a:effectLst/>
              </a:rPr>
              <a:t>(</a:t>
            </a:r>
            <a:r>
              <a:rPr lang="de-CH" sz="1100" b="0" i="0" err="1">
                <a:solidFill>
                  <a:srgbClr val="FFFFFF"/>
                </a:solidFill>
                <a:effectLst/>
              </a:rPr>
              <a:t>Blended</a:t>
            </a:r>
            <a:r>
              <a:rPr lang="de-CH" sz="1100" b="0" i="0">
                <a:solidFill>
                  <a:srgbClr val="FFFFFF"/>
                </a:solidFill>
                <a:effectLst/>
              </a:rPr>
              <a:t> Learning: 3 Tage Selbststudium, 4 Tage Präsenz)</a:t>
            </a:r>
            <a:br>
              <a:rPr lang="de-CH" sz="1800">
                <a:latin typeface="Franklin Gothic Medium" panose="020B0603020102020204" pitchFamily="34" charset="0"/>
                <a:cs typeface="Arial" panose="020B0604020202020204" pitchFamily="34" charset="0"/>
              </a:rPr>
            </a:br>
            <a:r>
              <a:rPr lang="de-CH" sz="1800">
                <a:latin typeface="Franklin Gothic Medium" panose="020B0603020102020204" pitchFamily="34" charset="0"/>
                <a:cs typeface="Arial" panose="020B0604020202020204" pitchFamily="34" charset="0"/>
              </a:rPr>
              <a:t>Preis: 		</a:t>
            </a:r>
            <a:r>
              <a:rPr lang="de-CH" sz="1600"/>
              <a:t>CHF 2’300.- </a:t>
            </a:r>
            <a:br>
              <a:rPr lang="de-CH" sz="1600"/>
            </a:br>
            <a:r>
              <a:rPr lang="de-CH" sz="1800">
                <a:latin typeface="Franklin Gothic Medium" panose="020B0603020102020204" pitchFamily="34" charset="0"/>
                <a:cs typeface="Arial" panose="020B0604020202020204" pitchFamily="34" charset="0"/>
              </a:rPr>
              <a:t>Abschluss: 	</a:t>
            </a:r>
            <a:r>
              <a:rPr lang="de-CH" sz="1600"/>
              <a:t>KI Professional – Fachrichtung </a:t>
            </a:r>
            <a:r>
              <a:rPr lang="de-CH" sz="1600" err="1"/>
              <a:t>Creativity</a:t>
            </a:r>
            <a:r>
              <a:rPr lang="de-CH" sz="1600"/>
              <a:t> IBAW Zertifikat</a:t>
            </a:r>
            <a:br>
              <a:rPr lang="de-CH" sz="1600"/>
            </a:br>
            <a:r>
              <a:rPr lang="de-CH" sz="1600"/>
              <a:t>	</a:t>
            </a:r>
          </a:p>
          <a:p>
            <a:pPr algn="l"/>
            <a:endParaRPr lang="de-DE" sz="1800">
              <a:latin typeface="Franklin Gothic Medium" panose="020B0603020102020204" pitchFamily="34" charset="0"/>
              <a:cs typeface="Arial" panose="020B0604020202020204" pitchFamily="34" charset="0"/>
            </a:endParaRPr>
          </a:p>
          <a:p>
            <a:pPr algn="l"/>
            <a:r>
              <a:rPr lang="de-DE" sz="1800">
                <a:latin typeface="Franklin Gothic Medium" panose="020B0603020102020204" pitchFamily="34" charset="0"/>
                <a:cs typeface="Arial" panose="020B0604020202020204" pitchFamily="34" charset="0"/>
              </a:rPr>
              <a:t>Beschreibung</a:t>
            </a:r>
          </a:p>
          <a:p>
            <a:pPr algn="l"/>
            <a:r>
              <a:rPr lang="de-DE" sz="1600"/>
              <a:t>Nutzen Sie die kreative Power von KI-Tools. Von der Texterstellung für </a:t>
            </a:r>
            <a:r>
              <a:rPr lang="de-DE" sz="1600" err="1"/>
              <a:t>Social</a:t>
            </a:r>
            <a:r>
              <a:rPr lang="de-DE" sz="1600"/>
              <a:t> Media bis zur beeindruckenden Bildgenerierung. Der Lehrgang bringt Ihnen die Welt der künstlichen Intelligenz näher. Als KI Professional arbeiten Sie effizienter und kreativer – und optimieren so Ihre digitalen Produkte.</a:t>
            </a:r>
          </a:p>
          <a:p>
            <a:br>
              <a:rPr lang="de-DE" sz="800" b="0" i="0">
                <a:solidFill>
                  <a:srgbClr val="FFFFFF"/>
                </a:solidFill>
                <a:effectLst/>
                <a:latin typeface="FFDIN"/>
              </a:rPr>
            </a:br>
            <a:endParaRPr lang="de-CH" sz="1600"/>
          </a:p>
        </p:txBody>
      </p:sp>
      <p:sp>
        <p:nvSpPr>
          <p:cNvPr id="42" name="Flussdiagramm: Alternativer Prozess 41">
            <a:extLst>
              <a:ext uri="{FF2B5EF4-FFF2-40B4-BE49-F238E27FC236}">
                <a16:creationId xmlns:a16="http://schemas.microsoft.com/office/drawing/2014/main" id="{437C2FEE-68B4-4CCE-985B-9A3C7BD0165D}"/>
              </a:ext>
            </a:extLst>
          </p:cNvPr>
          <p:cNvSpPr/>
          <p:nvPr/>
        </p:nvSpPr>
        <p:spPr>
          <a:xfrm>
            <a:off x="262146" y="5427921"/>
            <a:ext cx="2694468" cy="1354016"/>
          </a:xfrm>
          <a:prstGeom prst="flowChartAlternateProcess">
            <a:avLst/>
          </a:prstGeom>
          <a:solidFill>
            <a:srgbClr val="00B1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38" name="Bildplatzhalter 37">
            <a:extLst>
              <a:ext uri="{FF2B5EF4-FFF2-40B4-BE49-F238E27FC236}">
                <a16:creationId xmlns:a16="http://schemas.microsoft.com/office/drawing/2014/main" id="{945E7C65-5D95-4B9A-BC88-BD3D485135E9}"/>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34" b="134"/>
          <a:stretch/>
        </p:blipFill>
        <p:spPr>
          <a:xfrm>
            <a:off x="435585" y="5854253"/>
            <a:ext cx="758850" cy="773444"/>
          </a:xfrm>
          <a:prstGeom prst="flowChartConnector">
            <a:avLst/>
          </a:prstGeom>
          <a:effectLst>
            <a:softEdge rad="0"/>
          </a:effectLst>
        </p:spPr>
      </p:pic>
      <p:sp>
        <p:nvSpPr>
          <p:cNvPr id="10" name="Inhaltsplatzhalter 9">
            <a:extLst>
              <a:ext uri="{FF2B5EF4-FFF2-40B4-BE49-F238E27FC236}">
                <a16:creationId xmlns:a16="http://schemas.microsoft.com/office/drawing/2014/main" id="{FCAA0056-9669-4F94-B80B-817666E88D2B}"/>
              </a:ext>
            </a:extLst>
          </p:cNvPr>
          <p:cNvSpPr>
            <a:spLocks noGrp="1"/>
          </p:cNvSpPr>
          <p:nvPr>
            <p:ph idx="1"/>
          </p:nvPr>
        </p:nvSpPr>
        <p:spPr>
          <a:xfrm>
            <a:off x="1157288" y="5854253"/>
            <a:ext cx="2395273" cy="787266"/>
          </a:xfrm>
        </p:spPr>
        <p:txBody>
          <a:bodyPr>
            <a:normAutofit lnSpcReduction="10000"/>
          </a:bodyPr>
          <a:lstStyle/>
          <a:p>
            <a:r>
              <a:rPr lang="de-CH" sz="1100">
                <a:solidFill>
                  <a:schemeClr val="bg1"/>
                </a:solidFill>
              </a:rPr>
              <a:t>Simon Nietlisbach</a:t>
            </a:r>
          </a:p>
          <a:p>
            <a:r>
              <a:rPr lang="de-CH" sz="1100">
                <a:solidFill>
                  <a:schemeClr val="bg1"/>
                </a:solidFill>
              </a:rPr>
              <a:t>      +41 58 568 07 81</a:t>
            </a:r>
          </a:p>
          <a:p>
            <a:r>
              <a:rPr lang="de-CH" sz="1100">
                <a:solidFill>
                  <a:schemeClr val="bg1"/>
                </a:solidFill>
              </a:rPr>
              <a:t>      </a:t>
            </a:r>
            <a:r>
              <a:rPr lang="de-CH" sz="1000">
                <a:solidFill>
                  <a:schemeClr val="bg1"/>
                </a:solidFill>
              </a:rPr>
              <a:t>simon.nietlisbach@ibaw.ch</a:t>
            </a:r>
            <a:endParaRPr lang="de-CH" sz="1100">
              <a:solidFill>
                <a:schemeClr val="bg1"/>
              </a:solidFill>
            </a:endParaRPr>
          </a:p>
        </p:txBody>
      </p:sp>
      <p:sp>
        <p:nvSpPr>
          <p:cNvPr id="40" name="Textfeld 39">
            <a:extLst>
              <a:ext uri="{FF2B5EF4-FFF2-40B4-BE49-F238E27FC236}">
                <a16:creationId xmlns:a16="http://schemas.microsoft.com/office/drawing/2014/main" id="{9FDAFC54-3C15-431E-8156-CBBB96CA0012}"/>
              </a:ext>
            </a:extLst>
          </p:cNvPr>
          <p:cNvSpPr txBox="1"/>
          <p:nvPr/>
        </p:nvSpPr>
        <p:spPr>
          <a:xfrm>
            <a:off x="340188" y="5498744"/>
            <a:ext cx="1724381" cy="307777"/>
          </a:xfrm>
          <a:prstGeom prst="rect">
            <a:avLst/>
          </a:prstGeom>
          <a:noFill/>
        </p:spPr>
        <p:txBody>
          <a:bodyPr wrap="square">
            <a:spAutoFit/>
          </a:bodyPr>
          <a:lstStyle/>
          <a:p>
            <a:r>
              <a:rPr lang="de-CH" sz="1400">
                <a:solidFill>
                  <a:schemeClr val="bg1"/>
                </a:solidFill>
                <a:latin typeface="Franklin Gothic Medium" panose="020B0603020102020204" pitchFamily="34" charset="0"/>
                <a:cs typeface="Arial" panose="020B0604020202020204" pitchFamily="34" charset="0"/>
              </a:rPr>
              <a:t>Bildungsberatung</a:t>
            </a:r>
            <a:endParaRPr lang="de-CH" sz="1400">
              <a:solidFill>
                <a:schemeClr val="bg1"/>
              </a:solidFill>
            </a:endParaRPr>
          </a:p>
        </p:txBody>
      </p:sp>
      <p:pic>
        <p:nvPicPr>
          <p:cNvPr id="44" name="Inhaltsplatzhalter 43">
            <a:extLst>
              <a:ext uri="{FF2B5EF4-FFF2-40B4-BE49-F238E27FC236}">
                <a16:creationId xmlns:a16="http://schemas.microsoft.com/office/drawing/2014/main" id="{E610DC83-1FF9-48A5-B79E-FC107335A159}"/>
              </a:ext>
            </a:extLst>
          </p:cNvPr>
          <p:cNvPicPr>
            <a:picLocks noGrp="1" noChangeAspect="1"/>
          </p:cNvPicPr>
          <p:nvPr>
            <p:ph sz="quarter" idx="4294967295"/>
          </p:nvPr>
        </p:nvPicPr>
        <p:blipFill>
          <a:blip r:embed="rId5" cstate="print">
            <a:extLst>
              <a:ext uri="{28A0092B-C50C-407E-A947-70E740481C1C}">
                <a14:useLocalDpi xmlns:a14="http://schemas.microsoft.com/office/drawing/2010/main" val="0"/>
              </a:ext>
            </a:extLst>
          </a:blip>
          <a:stretch>
            <a:fillRect/>
          </a:stretch>
        </p:blipFill>
        <p:spPr>
          <a:xfrm>
            <a:off x="1219200" y="6384130"/>
            <a:ext cx="194084" cy="194084"/>
          </a:xfrm>
        </p:spPr>
      </p:pic>
      <p:pic>
        <p:nvPicPr>
          <p:cNvPr id="46" name="Inhaltsplatzhalter 45">
            <a:extLst>
              <a:ext uri="{FF2B5EF4-FFF2-40B4-BE49-F238E27FC236}">
                <a16:creationId xmlns:a16="http://schemas.microsoft.com/office/drawing/2014/main" id="{5123FA45-6DF3-400F-BC38-7AB55782094D}"/>
              </a:ext>
            </a:extLst>
          </p:cNvPr>
          <p:cNvPicPr>
            <a:picLocks noGrp="1" noChangeAspect="1"/>
          </p:cNvPicPr>
          <p:nvPr>
            <p:ph sz="quarter" idx="4294967295"/>
          </p:nvPr>
        </p:nvPicPr>
        <p:blipFill>
          <a:blip r:embed="rId6" cstate="print">
            <a:extLst>
              <a:ext uri="{28A0092B-C50C-407E-A947-70E740481C1C}">
                <a14:useLocalDpi xmlns:a14="http://schemas.microsoft.com/office/drawing/2010/main" val="0"/>
              </a:ext>
            </a:extLst>
          </a:blip>
          <a:stretch>
            <a:fillRect/>
          </a:stretch>
        </p:blipFill>
        <p:spPr>
          <a:xfrm>
            <a:off x="1219200" y="6123768"/>
            <a:ext cx="194085" cy="194085"/>
          </a:xfrm>
        </p:spPr>
      </p:pic>
      <p:pic>
        <p:nvPicPr>
          <p:cNvPr id="3" name="Grafik 2">
            <a:extLst>
              <a:ext uri="{FF2B5EF4-FFF2-40B4-BE49-F238E27FC236}">
                <a16:creationId xmlns:a16="http://schemas.microsoft.com/office/drawing/2014/main" id="{4BAD0899-408A-2940-54E4-D3384657412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334206" y="6009137"/>
            <a:ext cx="772800" cy="772800"/>
          </a:xfrm>
          <a:prstGeom prst="rect">
            <a:avLst/>
          </a:prstGeom>
        </p:spPr>
      </p:pic>
    </p:spTree>
    <p:extLst>
      <p:ext uri="{BB962C8B-B14F-4D97-AF65-F5344CB8AC3E}">
        <p14:creationId xmlns:p14="http://schemas.microsoft.com/office/powerpoint/2010/main" val="260145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6C93C160-7C82-49E0-A227-7C7E4C1596D9}"/>
              </a:ext>
            </a:extLst>
          </p:cNvPr>
          <p:cNvSpPr>
            <a:spLocks noGrp="1"/>
          </p:cNvSpPr>
          <p:nvPr>
            <p:ph type="title"/>
          </p:nvPr>
        </p:nvSpPr>
        <p:spPr>
          <a:xfrm>
            <a:off x="436727" y="846502"/>
            <a:ext cx="10734035" cy="592991"/>
          </a:xfrm>
        </p:spPr>
        <p:txBody>
          <a:bodyPr>
            <a:noAutofit/>
          </a:bodyPr>
          <a:lstStyle/>
          <a:p>
            <a:r>
              <a:rPr lang="de-CH" sz="4000">
                <a:solidFill>
                  <a:schemeClr val="tx1"/>
                </a:solidFill>
                <a:latin typeface="Franklin Gothic Medium" panose="020B0603020102020204" pitchFamily="34" charset="0"/>
              </a:rPr>
              <a:t>Module KI </a:t>
            </a:r>
            <a:r>
              <a:rPr lang="de-CH" sz="4000" err="1">
                <a:latin typeface="Franklin Gothic Medium" panose="020B0603020102020204" pitchFamily="34" charset="0"/>
              </a:rPr>
              <a:t>Creativity</a:t>
            </a:r>
            <a:endParaRPr lang="de-CH" sz="4000" kern="1200" spc="100">
              <a:latin typeface="Franklin Gothic Medium" panose="020B0603020102020204" pitchFamily="34" charset="0"/>
              <a:ea typeface="+mj-lt"/>
              <a:cs typeface="+mj-lt"/>
            </a:endParaRPr>
          </a:p>
        </p:txBody>
      </p:sp>
      <p:sp>
        <p:nvSpPr>
          <p:cNvPr id="3" name="Textfeld 2">
            <a:extLst>
              <a:ext uri="{FF2B5EF4-FFF2-40B4-BE49-F238E27FC236}">
                <a16:creationId xmlns:a16="http://schemas.microsoft.com/office/drawing/2014/main" id="{F4E24FFC-D33A-4CF6-BDF9-DF7CC412D298}"/>
              </a:ext>
            </a:extLst>
          </p:cNvPr>
          <p:cNvSpPr txBox="1"/>
          <p:nvPr/>
        </p:nvSpPr>
        <p:spPr>
          <a:xfrm>
            <a:off x="3895364" y="1456949"/>
            <a:ext cx="2701637" cy="400110"/>
          </a:xfrm>
          <a:prstGeom prst="rect">
            <a:avLst/>
          </a:prstGeom>
          <a:noFill/>
        </p:spPr>
        <p:txBody>
          <a:bodyPr wrap="none" rtlCol="0">
            <a:spAutoFit/>
          </a:bodyPr>
          <a:lstStyle/>
          <a:p>
            <a:r>
              <a:rPr lang="de-CH" sz="2000" b="1">
                <a:solidFill>
                  <a:srgbClr val="00B1BF"/>
                </a:solidFill>
                <a:latin typeface="Franklin Gothic Medium" panose="020B0603020102020204" pitchFamily="34" charset="0"/>
              </a:rPr>
              <a:t>Fachrichtung </a:t>
            </a:r>
            <a:r>
              <a:rPr lang="de-CH" sz="2000" b="1" err="1">
                <a:solidFill>
                  <a:srgbClr val="00B1BF"/>
                </a:solidFill>
                <a:latin typeface="Franklin Gothic Medium" panose="020B0603020102020204" pitchFamily="34" charset="0"/>
              </a:rPr>
              <a:t>Creativity</a:t>
            </a:r>
            <a:endParaRPr lang="de-CH" sz="2000" b="1">
              <a:solidFill>
                <a:srgbClr val="00B1BF"/>
              </a:solidFill>
              <a:latin typeface="Franklin Gothic Medium" panose="020B0603020102020204" pitchFamily="34" charset="0"/>
            </a:endParaRPr>
          </a:p>
        </p:txBody>
      </p:sp>
      <p:sp>
        <p:nvSpPr>
          <p:cNvPr id="8" name="Textfeld 7">
            <a:extLst>
              <a:ext uri="{FF2B5EF4-FFF2-40B4-BE49-F238E27FC236}">
                <a16:creationId xmlns:a16="http://schemas.microsoft.com/office/drawing/2014/main" id="{90625D1F-35E6-EA88-85B4-88B2F28351D7}"/>
              </a:ext>
            </a:extLst>
          </p:cNvPr>
          <p:cNvSpPr txBox="1"/>
          <p:nvPr/>
        </p:nvSpPr>
        <p:spPr>
          <a:xfrm>
            <a:off x="427093" y="1467095"/>
            <a:ext cx="1064715" cy="400110"/>
          </a:xfrm>
          <a:prstGeom prst="rect">
            <a:avLst/>
          </a:prstGeom>
          <a:noFill/>
        </p:spPr>
        <p:txBody>
          <a:bodyPr wrap="none" rtlCol="0">
            <a:spAutoFit/>
          </a:bodyPr>
          <a:lstStyle/>
          <a:p>
            <a:r>
              <a:rPr lang="de-CH" sz="2000" b="1">
                <a:solidFill>
                  <a:srgbClr val="00B1BF"/>
                </a:solidFill>
                <a:latin typeface="Franklin Gothic Medium" panose="020B0603020102020204" pitchFamily="34" charset="0"/>
              </a:rPr>
              <a:t>KI-Basis</a:t>
            </a:r>
          </a:p>
        </p:txBody>
      </p:sp>
      <p:sp>
        <p:nvSpPr>
          <p:cNvPr id="7" name="Rechteck: abgerundete Ecken 6">
            <a:extLst>
              <a:ext uri="{FF2B5EF4-FFF2-40B4-BE49-F238E27FC236}">
                <a16:creationId xmlns:a16="http://schemas.microsoft.com/office/drawing/2014/main" id="{F5B83882-C8D1-B51A-2638-DAF0E21F602A}"/>
              </a:ext>
            </a:extLst>
          </p:cNvPr>
          <p:cNvSpPr/>
          <p:nvPr/>
        </p:nvSpPr>
        <p:spPr>
          <a:xfrm>
            <a:off x="498297" y="1867205"/>
            <a:ext cx="3240000" cy="2184226"/>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9" name="Textfeld 8">
            <a:extLst>
              <a:ext uri="{FF2B5EF4-FFF2-40B4-BE49-F238E27FC236}">
                <a16:creationId xmlns:a16="http://schemas.microsoft.com/office/drawing/2014/main" id="{E0707316-1B62-7613-4538-B8F22D97005C}"/>
              </a:ext>
            </a:extLst>
          </p:cNvPr>
          <p:cNvSpPr txBox="1"/>
          <p:nvPr/>
        </p:nvSpPr>
        <p:spPr>
          <a:xfrm>
            <a:off x="589651" y="1947629"/>
            <a:ext cx="3058727" cy="2031325"/>
          </a:xfrm>
          <a:prstGeom prst="rect">
            <a:avLst/>
          </a:prstGeom>
          <a:noFill/>
        </p:spPr>
        <p:txBody>
          <a:bodyPr wrap="square" rtlCol="0">
            <a:spAutoFit/>
          </a:bodyPr>
          <a:lstStyle/>
          <a:p>
            <a:r>
              <a:rPr lang="de-CH" sz="1400" b="1">
                <a:solidFill>
                  <a:schemeClr val="bg1"/>
                </a:solidFill>
                <a:latin typeface="Franklin Gothic Medium" panose="020B0603020102020204" pitchFamily="34" charset="0"/>
              </a:rPr>
              <a:t>Einführung in die KI-Basis</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Grundlagen der KI</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Ethische und rechtliche Aspekte</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Nutzen und Gefahren von KI</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Möglichkeiten und Grenzen</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Technologie / Funktionsweise</a:t>
            </a:r>
          </a:p>
          <a:p>
            <a:pPr marL="285750" indent="-285750">
              <a:buClr>
                <a:schemeClr val="bg1"/>
              </a:buClr>
              <a:buFont typeface="Arial" panose="020B0604020202020204" pitchFamily="34" charset="0"/>
              <a:buChar char="•"/>
            </a:pPr>
            <a:r>
              <a:rPr lang="de-CH" sz="1400" b="1">
                <a:solidFill>
                  <a:schemeClr val="bg1"/>
                </a:solidFill>
                <a:latin typeface="Franklin Gothic Book" panose="020B0503020102020204" pitchFamily="34" charset="0"/>
              </a:rPr>
              <a:t>Begrifflichkeiten / Terminologie</a:t>
            </a:r>
          </a:p>
          <a:p>
            <a:pPr marL="285750" indent="-285750">
              <a:buClr>
                <a:schemeClr val="bg1"/>
              </a:buClr>
              <a:buFont typeface="Arial" panose="020B0604020202020204" pitchFamily="34" charset="0"/>
              <a:buChar char="•"/>
            </a:pPr>
            <a:endParaRPr lang="de-CH" sz="1400" b="1">
              <a:solidFill>
                <a:schemeClr val="bg1"/>
              </a:solidFill>
              <a:latin typeface="Franklin Gothic Book" panose="020B0503020102020204" pitchFamily="34" charset="0"/>
            </a:endParaRPr>
          </a:p>
          <a:p>
            <a:r>
              <a:rPr lang="de-CH" sz="1400" b="1">
                <a:solidFill>
                  <a:schemeClr val="bg1"/>
                </a:solidFill>
                <a:latin typeface="Franklin Gothic Book" panose="020B0503020102020204" pitchFamily="34" charset="0"/>
              </a:rPr>
              <a:t>16 Lektionen</a:t>
            </a:r>
          </a:p>
        </p:txBody>
      </p:sp>
      <p:sp>
        <p:nvSpPr>
          <p:cNvPr id="22" name="Rechteck: abgerundete Ecken 21">
            <a:extLst>
              <a:ext uri="{FF2B5EF4-FFF2-40B4-BE49-F238E27FC236}">
                <a16:creationId xmlns:a16="http://schemas.microsoft.com/office/drawing/2014/main" id="{E0C301ED-67AF-37D0-9328-E5994CE16F99}"/>
              </a:ext>
            </a:extLst>
          </p:cNvPr>
          <p:cNvSpPr/>
          <p:nvPr/>
        </p:nvSpPr>
        <p:spPr>
          <a:xfrm>
            <a:off x="3990541" y="1855041"/>
            <a:ext cx="3240000" cy="1325483"/>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23" name="Textfeld 22">
            <a:extLst>
              <a:ext uri="{FF2B5EF4-FFF2-40B4-BE49-F238E27FC236}">
                <a16:creationId xmlns:a16="http://schemas.microsoft.com/office/drawing/2014/main" id="{91383409-1C4B-CAF2-DED4-D0935307E1B0}"/>
              </a:ext>
            </a:extLst>
          </p:cNvPr>
          <p:cNvSpPr txBox="1"/>
          <p:nvPr/>
        </p:nvSpPr>
        <p:spPr>
          <a:xfrm>
            <a:off x="4081895" y="1935467"/>
            <a:ext cx="3148646" cy="1169551"/>
          </a:xfrm>
          <a:prstGeom prst="rect">
            <a:avLst/>
          </a:prstGeom>
          <a:noFill/>
        </p:spPr>
        <p:txBody>
          <a:bodyPr wrap="square" rtlCol="0">
            <a:spAutoFit/>
          </a:bodyPr>
          <a:lstStyle/>
          <a:p>
            <a:r>
              <a:rPr lang="de-CH" sz="1400" b="1">
                <a:solidFill>
                  <a:schemeClr val="bg1"/>
                </a:solidFill>
                <a:latin typeface="Franklin Gothic Book" panose="020B0503020102020204" pitchFamily="34" charset="0"/>
              </a:rPr>
              <a:t>Einführung in den KI </a:t>
            </a:r>
            <a:r>
              <a:rPr lang="de-CH" sz="1400" b="1" err="1">
                <a:solidFill>
                  <a:schemeClr val="bg1"/>
                </a:solidFill>
                <a:latin typeface="Franklin Gothic Book" panose="020B0503020102020204" pitchFamily="34" charset="0"/>
              </a:rPr>
              <a:t>Creativity</a:t>
            </a:r>
            <a:r>
              <a:rPr lang="de-CH" sz="1400" b="1">
                <a:solidFill>
                  <a:schemeClr val="bg1"/>
                </a:solidFill>
                <a:latin typeface="Franklin Gothic Book" panose="020B0503020102020204" pitchFamily="34" charset="0"/>
              </a:rPr>
              <a:t> Bereich</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Entwicklung im Kreativumfeld</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Möglichkeiten im Kreativumfeld</a:t>
            </a:r>
          </a:p>
          <a:p>
            <a:endParaRPr lang="de-CH" sz="1400" b="1">
              <a:solidFill>
                <a:schemeClr val="bg1"/>
              </a:solidFill>
              <a:latin typeface="Franklin Gothic Book" panose="020B0503020102020204" pitchFamily="34" charset="0"/>
            </a:endParaRPr>
          </a:p>
          <a:p>
            <a:r>
              <a:rPr lang="de-CH" sz="1400" b="1">
                <a:solidFill>
                  <a:schemeClr val="bg1"/>
                </a:solidFill>
                <a:latin typeface="Franklin Gothic Book" panose="020B0503020102020204" pitchFamily="34" charset="0"/>
              </a:rPr>
              <a:t>4 Lektionen</a:t>
            </a:r>
          </a:p>
        </p:txBody>
      </p:sp>
      <p:sp>
        <p:nvSpPr>
          <p:cNvPr id="2" name="Rechteck: abgerundete Ecken 1">
            <a:extLst>
              <a:ext uri="{FF2B5EF4-FFF2-40B4-BE49-F238E27FC236}">
                <a16:creationId xmlns:a16="http://schemas.microsoft.com/office/drawing/2014/main" id="{8CB03385-52C3-BB41-0AB4-A6B7AD74EA13}"/>
              </a:ext>
            </a:extLst>
          </p:cNvPr>
          <p:cNvSpPr/>
          <p:nvPr/>
        </p:nvSpPr>
        <p:spPr>
          <a:xfrm>
            <a:off x="3990541" y="3300116"/>
            <a:ext cx="3240000" cy="1524663"/>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4" name="Textfeld 3">
            <a:extLst>
              <a:ext uri="{FF2B5EF4-FFF2-40B4-BE49-F238E27FC236}">
                <a16:creationId xmlns:a16="http://schemas.microsoft.com/office/drawing/2014/main" id="{66B7C652-110D-A837-9E61-8E3E6E9B88F2}"/>
              </a:ext>
            </a:extLst>
          </p:cNvPr>
          <p:cNvSpPr txBox="1"/>
          <p:nvPr/>
        </p:nvSpPr>
        <p:spPr>
          <a:xfrm>
            <a:off x="4081895" y="3380542"/>
            <a:ext cx="3058727" cy="1384995"/>
          </a:xfrm>
          <a:prstGeom prst="rect">
            <a:avLst/>
          </a:prstGeom>
          <a:noFill/>
        </p:spPr>
        <p:txBody>
          <a:bodyPr wrap="square" rtlCol="0">
            <a:spAutoFit/>
          </a:bodyPr>
          <a:lstStyle/>
          <a:p>
            <a:r>
              <a:rPr lang="de-CH" sz="1400" b="1">
                <a:solidFill>
                  <a:schemeClr val="bg1"/>
                </a:solidFill>
                <a:latin typeface="Franklin Gothic Book" panose="020B0503020102020204" pitchFamily="34" charset="0"/>
              </a:rPr>
              <a:t>Texterstellung für digital Medien</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Grundlagen Textgenerierung</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Tools und Anwendungen</a:t>
            </a:r>
          </a:p>
          <a:p>
            <a:pPr marL="285750" indent="-285750">
              <a:buFont typeface="Arial" panose="020B0604020202020204" pitchFamily="34" charset="0"/>
              <a:buChar char="•"/>
            </a:pPr>
            <a:r>
              <a:rPr lang="de-CH" sz="1400" b="1" err="1">
                <a:solidFill>
                  <a:schemeClr val="bg1"/>
                </a:solidFill>
                <a:latin typeface="Franklin Gothic Book" panose="020B0503020102020204" pitchFamily="34" charset="0"/>
              </a:rPr>
              <a:t>Prompting</a:t>
            </a:r>
            <a:endParaRPr lang="de-CH" sz="1400" b="1">
              <a:solidFill>
                <a:schemeClr val="bg1"/>
              </a:solidFill>
              <a:latin typeface="Franklin Gothic Book" panose="020B0503020102020204" pitchFamily="34" charset="0"/>
            </a:endParaRPr>
          </a:p>
          <a:p>
            <a:endParaRPr lang="de-CH" sz="1400" b="1">
              <a:solidFill>
                <a:schemeClr val="bg1"/>
              </a:solidFill>
              <a:latin typeface="Franklin Gothic Book" panose="020B0503020102020204" pitchFamily="34" charset="0"/>
            </a:endParaRPr>
          </a:p>
          <a:p>
            <a:r>
              <a:rPr lang="de-CH" sz="1400" b="1">
                <a:solidFill>
                  <a:schemeClr val="bg1"/>
                </a:solidFill>
                <a:latin typeface="Franklin Gothic Book" panose="020B0503020102020204" pitchFamily="34" charset="0"/>
              </a:rPr>
              <a:t>4 Lektionen</a:t>
            </a:r>
          </a:p>
        </p:txBody>
      </p:sp>
      <p:sp>
        <p:nvSpPr>
          <p:cNvPr id="15" name="Rechteck: abgerundete Ecken 14">
            <a:extLst>
              <a:ext uri="{FF2B5EF4-FFF2-40B4-BE49-F238E27FC236}">
                <a16:creationId xmlns:a16="http://schemas.microsoft.com/office/drawing/2014/main" id="{71A1C1D9-92F0-9A84-718D-5110B91FA198}"/>
              </a:ext>
            </a:extLst>
          </p:cNvPr>
          <p:cNvSpPr/>
          <p:nvPr/>
        </p:nvSpPr>
        <p:spPr>
          <a:xfrm>
            <a:off x="3990541" y="4952816"/>
            <a:ext cx="3240000" cy="1524662"/>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16" name="Textfeld 15">
            <a:extLst>
              <a:ext uri="{FF2B5EF4-FFF2-40B4-BE49-F238E27FC236}">
                <a16:creationId xmlns:a16="http://schemas.microsoft.com/office/drawing/2014/main" id="{C29F6879-AC8C-6F00-C015-47DC6961433F}"/>
              </a:ext>
            </a:extLst>
          </p:cNvPr>
          <p:cNvSpPr txBox="1"/>
          <p:nvPr/>
        </p:nvSpPr>
        <p:spPr>
          <a:xfrm>
            <a:off x="4081895" y="5033242"/>
            <a:ext cx="3148646" cy="1384995"/>
          </a:xfrm>
          <a:prstGeom prst="rect">
            <a:avLst/>
          </a:prstGeom>
          <a:noFill/>
        </p:spPr>
        <p:txBody>
          <a:bodyPr wrap="square" rtlCol="0">
            <a:spAutoFit/>
          </a:bodyPr>
          <a:lstStyle/>
          <a:p>
            <a:r>
              <a:rPr lang="de-CH" sz="1400" b="1">
                <a:solidFill>
                  <a:schemeClr val="bg1"/>
                </a:solidFill>
                <a:latin typeface="Franklin Gothic Book" panose="020B0503020102020204" pitchFamily="34" charset="0"/>
              </a:rPr>
              <a:t>Video- &amp; Audiobearbeitung</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Grundlagen AI Video- / Audio</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Text zu Video / Audio</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Storytelling</a:t>
            </a:r>
          </a:p>
          <a:p>
            <a:endParaRPr lang="de-CH" sz="1400" b="1">
              <a:solidFill>
                <a:schemeClr val="bg1"/>
              </a:solidFill>
              <a:latin typeface="Franklin Gothic Book" panose="020B0503020102020204" pitchFamily="34" charset="0"/>
            </a:endParaRPr>
          </a:p>
          <a:p>
            <a:r>
              <a:rPr lang="de-CH" sz="1400" b="1">
                <a:solidFill>
                  <a:schemeClr val="bg1"/>
                </a:solidFill>
                <a:latin typeface="Franklin Gothic Book" panose="020B0503020102020204" pitchFamily="34" charset="0"/>
              </a:rPr>
              <a:t>6 Lektionen</a:t>
            </a:r>
          </a:p>
        </p:txBody>
      </p:sp>
      <p:sp>
        <p:nvSpPr>
          <p:cNvPr id="17" name="Rechteck: abgerundete Ecken 16">
            <a:extLst>
              <a:ext uri="{FF2B5EF4-FFF2-40B4-BE49-F238E27FC236}">
                <a16:creationId xmlns:a16="http://schemas.microsoft.com/office/drawing/2014/main" id="{03336FCB-93BC-6A73-DCBE-2B99637D1C06}"/>
              </a:ext>
            </a:extLst>
          </p:cNvPr>
          <p:cNvSpPr/>
          <p:nvPr/>
        </p:nvSpPr>
        <p:spPr>
          <a:xfrm>
            <a:off x="7460192" y="4189663"/>
            <a:ext cx="3240000" cy="1524663"/>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18" name="Textfeld 17">
            <a:extLst>
              <a:ext uri="{FF2B5EF4-FFF2-40B4-BE49-F238E27FC236}">
                <a16:creationId xmlns:a16="http://schemas.microsoft.com/office/drawing/2014/main" id="{EC6ED577-AF95-C061-D043-36768186531F}"/>
              </a:ext>
            </a:extLst>
          </p:cNvPr>
          <p:cNvSpPr txBox="1"/>
          <p:nvPr/>
        </p:nvSpPr>
        <p:spPr>
          <a:xfrm>
            <a:off x="7551546" y="4270089"/>
            <a:ext cx="3058727" cy="1384995"/>
          </a:xfrm>
          <a:prstGeom prst="rect">
            <a:avLst/>
          </a:prstGeom>
          <a:noFill/>
        </p:spPr>
        <p:txBody>
          <a:bodyPr wrap="square" rtlCol="0">
            <a:spAutoFit/>
          </a:bodyPr>
          <a:lstStyle/>
          <a:p>
            <a:r>
              <a:rPr lang="de-CH" sz="1400" b="1">
                <a:solidFill>
                  <a:schemeClr val="bg1"/>
                </a:solidFill>
                <a:latin typeface="Franklin Gothic Book" panose="020B0503020102020204" pitchFamily="34" charset="0"/>
              </a:rPr>
              <a:t>Flyer, Präsentationen und Websites</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Flyer produzieren</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Website erstellen</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Präsentationen erstellen</a:t>
            </a:r>
          </a:p>
          <a:p>
            <a:pPr marL="285750" indent="-285750">
              <a:buFont typeface="Arial" panose="020B0604020202020204" pitchFamily="34" charset="0"/>
              <a:buChar char="•"/>
            </a:pPr>
            <a:endParaRPr lang="de-CH" sz="1400" b="1">
              <a:solidFill>
                <a:schemeClr val="bg1"/>
              </a:solidFill>
              <a:latin typeface="Franklin Gothic Book" panose="020B0503020102020204" pitchFamily="34" charset="0"/>
            </a:endParaRPr>
          </a:p>
          <a:p>
            <a:r>
              <a:rPr lang="de-CH" sz="1400" b="1">
                <a:solidFill>
                  <a:schemeClr val="bg1"/>
                </a:solidFill>
                <a:latin typeface="Franklin Gothic Book" panose="020B0503020102020204" pitchFamily="34" charset="0"/>
              </a:rPr>
              <a:t>6 Lektionen</a:t>
            </a:r>
          </a:p>
        </p:txBody>
      </p:sp>
      <p:sp>
        <p:nvSpPr>
          <p:cNvPr id="19" name="Rechteck: abgerundete Ecken 18">
            <a:extLst>
              <a:ext uri="{FF2B5EF4-FFF2-40B4-BE49-F238E27FC236}">
                <a16:creationId xmlns:a16="http://schemas.microsoft.com/office/drawing/2014/main" id="{4D02EA66-DB61-5259-60C7-C63AB5413A1E}"/>
              </a:ext>
            </a:extLst>
          </p:cNvPr>
          <p:cNvSpPr/>
          <p:nvPr/>
        </p:nvSpPr>
        <p:spPr>
          <a:xfrm>
            <a:off x="7460192" y="1855040"/>
            <a:ext cx="3240000" cy="2184225"/>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20" name="Textfeld 19">
            <a:extLst>
              <a:ext uri="{FF2B5EF4-FFF2-40B4-BE49-F238E27FC236}">
                <a16:creationId xmlns:a16="http://schemas.microsoft.com/office/drawing/2014/main" id="{58489BD3-5705-80B5-905A-26EB87F387C2}"/>
              </a:ext>
            </a:extLst>
          </p:cNvPr>
          <p:cNvSpPr txBox="1"/>
          <p:nvPr/>
        </p:nvSpPr>
        <p:spPr>
          <a:xfrm>
            <a:off x="7551546" y="1935467"/>
            <a:ext cx="3058727" cy="2031325"/>
          </a:xfrm>
          <a:prstGeom prst="rect">
            <a:avLst/>
          </a:prstGeom>
          <a:noFill/>
        </p:spPr>
        <p:txBody>
          <a:bodyPr wrap="square" rtlCol="0">
            <a:spAutoFit/>
          </a:bodyPr>
          <a:lstStyle/>
          <a:p>
            <a:r>
              <a:rPr lang="de-CH" sz="1400" b="1">
                <a:solidFill>
                  <a:schemeClr val="bg1"/>
                </a:solidFill>
                <a:latin typeface="Franklin Gothic Book" panose="020B0503020102020204" pitchFamily="34" charset="0"/>
              </a:rPr>
              <a:t>Bildgenerierung und Bildbearbeitung</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Grundlagen Bildgenerierung</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Tools und Anwendungen</a:t>
            </a:r>
          </a:p>
          <a:p>
            <a:pPr marL="285750" indent="-285750">
              <a:buFont typeface="Arial" panose="020B0604020202020204" pitchFamily="34" charset="0"/>
              <a:buChar char="•"/>
            </a:pPr>
            <a:r>
              <a:rPr lang="de-CH" sz="1400" b="1" err="1">
                <a:solidFill>
                  <a:schemeClr val="bg1"/>
                </a:solidFill>
                <a:latin typeface="Franklin Gothic Book" panose="020B0503020102020204" pitchFamily="34" charset="0"/>
              </a:rPr>
              <a:t>Prompting</a:t>
            </a:r>
            <a:endParaRPr lang="de-CH" sz="1400" b="1">
              <a:solidFill>
                <a:schemeClr val="bg1"/>
              </a:solidFill>
              <a:latin typeface="Franklin Gothic Book" panose="020B0503020102020204" pitchFamily="34" charset="0"/>
            </a:endParaRP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Photoshop Express</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Photoshop CC Grundlagen</a:t>
            </a:r>
          </a:p>
          <a:p>
            <a:pPr marL="285750" indent="-285750">
              <a:buFont typeface="Arial" panose="020B0604020202020204" pitchFamily="34" charset="0"/>
              <a:buChar char="•"/>
            </a:pPr>
            <a:r>
              <a:rPr lang="de-CH" sz="1400" b="1">
                <a:solidFill>
                  <a:schemeClr val="bg1"/>
                </a:solidFill>
                <a:latin typeface="Franklin Gothic Book" panose="020B0503020102020204" pitchFamily="34" charset="0"/>
              </a:rPr>
              <a:t>Photoshop mit Adobe Firefly</a:t>
            </a:r>
          </a:p>
          <a:p>
            <a:endParaRPr lang="de-CH" sz="1400" b="1">
              <a:solidFill>
                <a:schemeClr val="bg1"/>
              </a:solidFill>
              <a:latin typeface="Franklin Gothic Book" panose="020B0503020102020204" pitchFamily="34" charset="0"/>
            </a:endParaRPr>
          </a:p>
          <a:p>
            <a:r>
              <a:rPr lang="de-CH" sz="1400" b="1">
                <a:solidFill>
                  <a:schemeClr val="bg1"/>
                </a:solidFill>
                <a:latin typeface="Franklin Gothic Book" panose="020B0503020102020204" pitchFamily="34" charset="0"/>
              </a:rPr>
              <a:t>20 Lektionen</a:t>
            </a:r>
          </a:p>
        </p:txBody>
      </p:sp>
    </p:spTree>
    <p:extLst>
      <p:ext uri="{BB962C8B-B14F-4D97-AF65-F5344CB8AC3E}">
        <p14:creationId xmlns:p14="http://schemas.microsoft.com/office/powerpoint/2010/main" val="451110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F0CE9757-0DF1-4D44-85CD-1CED50DD65C4}"/>
              </a:ext>
            </a:extLst>
          </p:cNvPr>
          <p:cNvSpPr>
            <a:spLocks noGrp="1"/>
          </p:cNvSpPr>
          <p:nvPr>
            <p:ph idx="1"/>
          </p:nvPr>
        </p:nvSpPr>
        <p:spPr>
          <a:xfrm>
            <a:off x="435584" y="1962150"/>
            <a:ext cx="9478398" cy="3585038"/>
          </a:xfrm>
        </p:spPr>
        <p:txBody>
          <a:bodyPr>
            <a:normAutofit/>
          </a:bodyPr>
          <a:lstStyle/>
          <a:p>
            <a:pPr>
              <a:buClr>
                <a:srgbClr val="00B1BF"/>
              </a:buClr>
              <a:buFont typeface="Wingdings" panose="05000000000000000000" pitchFamily="2" charset="2"/>
              <a:buChar char="§"/>
            </a:pPr>
            <a:r>
              <a:rPr lang="de-DE" sz="2000">
                <a:cs typeface="Arial" panose="020B0604020202020204" pitchFamily="34" charset="0"/>
              </a:rPr>
              <a:t>Sie möchten sich eine solide Grundlage im Umgang mit KI-Tools aneignen.</a:t>
            </a:r>
            <a:br>
              <a:rPr lang="de-DE" sz="2000">
                <a:cs typeface="Arial" panose="020B0604020202020204" pitchFamily="34" charset="0"/>
              </a:rPr>
            </a:br>
            <a:endParaRPr lang="de-DE" sz="2000">
              <a:cs typeface="Arial" panose="020B0604020202020204" pitchFamily="34" charset="0"/>
            </a:endParaRPr>
          </a:p>
          <a:p>
            <a:pPr>
              <a:buClr>
                <a:srgbClr val="00B1BF"/>
              </a:buClr>
              <a:buFont typeface="Wingdings" panose="05000000000000000000" pitchFamily="2" charset="2"/>
              <a:buChar char="§"/>
            </a:pPr>
            <a:r>
              <a:rPr lang="de-DE" sz="2000">
                <a:cs typeface="Arial" panose="020B0604020202020204" pitchFamily="34" charset="0"/>
              </a:rPr>
              <a:t>Sie wollen künstliche Intelligenz im Berufsalltag oder als Hobby für das Erstellen von digitalen Medien einsetzen.</a:t>
            </a:r>
          </a:p>
        </p:txBody>
      </p:sp>
      <p:sp>
        <p:nvSpPr>
          <p:cNvPr id="10" name="Titel 11">
            <a:extLst>
              <a:ext uri="{FF2B5EF4-FFF2-40B4-BE49-F238E27FC236}">
                <a16:creationId xmlns:a16="http://schemas.microsoft.com/office/drawing/2014/main" id="{8787CAD1-D1C4-FAE0-E2F8-BE724757F031}"/>
              </a:ext>
            </a:extLst>
          </p:cNvPr>
          <p:cNvSpPr>
            <a:spLocks noGrp="1"/>
          </p:cNvSpPr>
          <p:nvPr>
            <p:ph type="title"/>
          </p:nvPr>
        </p:nvSpPr>
        <p:spPr>
          <a:xfrm>
            <a:off x="436727" y="846502"/>
            <a:ext cx="10734035" cy="592991"/>
          </a:xfrm>
        </p:spPr>
        <p:txBody>
          <a:bodyPr>
            <a:noAutofit/>
          </a:bodyPr>
          <a:lstStyle/>
          <a:p>
            <a:r>
              <a:rPr lang="de-CH" sz="4000">
                <a:solidFill>
                  <a:schemeClr val="tx1"/>
                </a:solidFill>
                <a:latin typeface="Franklin Gothic Medium" panose="020B0603020102020204" pitchFamily="34" charset="0"/>
              </a:rPr>
              <a:t>Zielgruppe</a:t>
            </a:r>
            <a:endParaRPr lang="de-CH" sz="4800">
              <a:latin typeface="Franklin Gothic Medium" panose="020B0603020102020204" pitchFamily="34" charset="0"/>
            </a:endParaRPr>
          </a:p>
        </p:txBody>
      </p:sp>
    </p:spTree>
    <p:extLst>
      <p:ext uri="{BB962C8B-B14F-4D97-AF65-F5344CB8AC3E}">
        <p14:creationId xmlns:p14="http://schemas.microsoft.com/office/powerpoint/2010/main" val="1199835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F0CE9757-0DF1-4D44-85CD-1CED50DD65C4}"/>
              </a:ext>
            </a:extLst>
          </p:cNvPr>
          <p:cNvSpPr>
            <a:spLocks noGrp="1"/>
          </p:cNvSpPr>
          <p:nvPr>
            <p:ph idx="1"/>
          </p:nvPr>
        </p:nvSpPr>
        <p:spPr>
          <a:xfrm>
            <a:off x="435584" y="1962150"/>
            <a:ext cx="8876819" cy="3585038"/>
          </a:xfrm>
        </p:spPr>
        <p:txBody>
          <a:bodyPr vert="horz" lIns="91440" tIns="45720" rIns="91440" bIns="45720" rtlCol="0" anchor="t">
            <a:normAutofit/>
          </a:bodyPr>
          <a:lstStyle/>
          <a:p>
            <a:pPr>
              <a:buClr>
                <a:srgbClr val="00B1BF"/>
              </a:buClr>
              <a:buFont typeface="Wingdings" panose="05000000000000000000" pitchFamily="2" charset="2"/>
              <a:buChar char="§"/>
            </a:pPr>
            <a:r>
              <a:rPr lang="de-DE" sz="2000">
                <a:latin typeface="Franklin Gothic Book"/>
                <a:cs typeface="Arial"/>
              </a:rPr>
              <a:t>Sie sind vertraut mit grundlegenden PC-Funktionen wie Speichern, Drucken, Arbeiten mit mehreren Fenstern und der Zwischenablage.</a:t>
            </a:r>
            <a:br>
              <a:rPr lang="de-DE" sz="2000">
                <a:latin typeface="Franklin Gothic Book"/>
                <a:cs typeface="Arial"/>
              </a:rPr>
            </a:br>
            <a:endParaRPr lang="de-DE" sz="2000">
              <a:latin typeface="Franklin Gothic Book"/>
              <a:cs typeface="Arial"/>
            </a:endParaRPr>
          </a:p>
          <a:p>
            <a:pPr>
              <a:buClr>
                <a:srgbClr val="00B1BF"/>
              </a:buClr>
              <a:buFont typeface="Wingdings" panose="05000000000000000000" pitchFamily="2" charset="2"/>
              <a:buChar char="§"/>
            </a:pPr>
            <a:r>
              <a:rPr lang="de-DE" sz="2000">
                <a:latin typeface="Franklin Gothic Book"/>
                <a:cs typeface="Arial"/>
              </a:rPr>
              <a:t>Sie verfügen über einen eigenen Laptop mit Installationsrechten für den Unterricht.</a:t>
            </a:r>
          </a:p>
        </p:txBody>
      </p:sp>
      <p:sp>
        <p:nvSpPr>
          <p:cNvPr id="10" name="Titel 11">
            <a:extLst>
              <a:ext uri="{FF2B5EF4-FFF2-40B4-BE49-F238E27FC236}">
                <a16:creationId xmlns:a16="http://schemas.microsoft.com/office/drawing/2014/main" id="{8787CAD1-D1C4-FAE0-E2F8-BE724757F031}"/>
              </a:ext>
            </a:extLst>
          </p:cNvPr>
          <p:cNvSpPr>
            <a:spLocks noGrp="1"/>
          </p:cNvSpPr>
          <p:nvPr>
            <p:ph type="title"/>
          </p:nvPr>
        </p:nvSpPr>
        <p:spPr>
          <a:xfrm>
            <a:off x="436727" y="846502"/>
            <a:ext cx="10734035" cy="592991"/>
          </a:xfrm>
        </p:spPr>
        <p:txBody>
          <a:bodyPr>
            <a:noAutofit/>
          </a:bodyPr>
          <a:lstStyle/>
          <a:p>
            <a:r>
              <a:rPr lang="de-CH" sz="4000">
                <a:solidFill>
                  <a:schemeClr val="tx1"/>
                </a:solidFill>
                <a:latin typeface="Franklin Gothic Medium" panose="020B0603020102020204" pitchFamily="34" charset="0"/>
              </a:rPr>
              <a:t>Voraussetzungen</a:t>
            </a:r>
            <a:endParaRPr lang="de-CH" sz="4800">
              <a:latin typeface="Franklin Gothic Medium" panose="020B0603020102020204" pitchFamily="34" charset="0"/>
            </a:endParaRPr>
          </a:p>
        </p:txBody>
      </p:sp>
    </p:spTree>
    <p:extLst>
      <p:ext uri="{BB962C8B-B14F-4D97-AF65-F5344CB8AC3E}">
        <p14:creationId xmlns:p14="http://schemas.microsoft.com/office/powerpoint/2010/main" val="677582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nhaltsplatzhalter 1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70517" y="0"/>
            <a:ext cx="9221483" cy="6857999"/>
          </a:xfrm>
        </p:spPr>
      </p:pic>
      <p:pic>
        <p:nvPicPr>
          <p:cNvPr id="21" name="Bildplatzhalter 20"/>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tretch>
            <a:fillRect/>
          </a:stretch>
        </p:blipFill>
        <p:spPr>
          <a:xfrm>
            <a:off x="1086744" y="0"/>
            <a:ext cx="12298921" cy="6858000"/>
          </a:xfrm>
        </p:spPr>
      </p:pic>
      <p:sp>
        <p:nvSpPr>
          <p:cNvPr id="22" name="Titel 2"/>
          <p:cNvSpPr>
            <a:spLocks noGrp="1"/>
          </p:cNvSpPr>
          <p:nvPr>
            <p:ph type="title"/>
          </p:nvPr>
        </p:nvSpPr>
        <p:spPr>
          <a:xfrm>
            <a:off x="435584" y="983616"/>
            <a:ext cx="3771899" cy="590550"/>
          </a:xfrm>
        </p:spPr>
        <p:txBody>
          <a:bodyPr>
            <a:normAutofit fontScale="90000"/>
          </a:bodyPr>
          <a:lstStyle/>
          <a:p>
            <a:r>
              <a:rPr lang="de-CH" sz="5300">
                <a:latin typeface="Franklin Gothic Medium" panose="020B0603020102020204" pitchFamily="34" charset="0"/>
              </a:rPr>
              <a:t>AGENDA</a:t>
            </a:r>
            <a:endParaRPr lang="de-CH">
              <a:latin typeface="Franklin Gothic Medium" panose="020B0603020102020204" pitchFamily="34" charset="0"/>
            </a:endParaRPr>
          </a:p>
        </p:txBody>
      </p:sp>
      <p:sp>
        <p:nvSpPr>
          <p:cNvPr id="23" name="Textfeld 22"/>
          <p:cNvSpPr txBox="1"/>
          <p:nvPr/>
        </p:nvSpPr>
        <p:spPr>
          <a:xfrm>
            <a:off x="435584" y="2077705"/>
            <a:ext cx="4547477" cy="2800767"/>
          </a:xfrm>
          <a:prstGeom prst="rect">
            <a:avLst/>
          </a:prstGeom>
          <a:noFill/>
        </p:spPr>
        <p:txBody>
          <a:bodyPr wrap="square" rtlCol="0">
            <a:spAutoFit/>
          </a:bodyPr>
          <a:lstStyle/>
          <a:p>
            <a:pPr marL="285750" indent="-285750">
              <a:lnSpc>
                <a:spcPct val="100000"/>
              </a:lnSpc>
              <a:buFont typeface="Wingdings" panose="05000000000000000000" pitchFamily="2" charset="2"/>
              <a:buChar char="§"/>
            </a:pPr>
            <a:r>
              <a:rPr lang="de-CH" sz="1600">
                <a:latin typeface="Franklin Gothic Medium" panose="020B0603020102020204" pitchFamily="34" charset="0"/>
                <a:cs typeface="Arial" panose="020B0604020202020204" pitchFamily="34" charset="0"/>
              </a:rPr>
              <a:t>Vorstellung Referent</a:t>
            </a:r>
          </a:p>
          <a:p>
            <a:pPr marL="285750" indent="-285750">
              <a:lnSpc>
                <a:spcPct val="100000"/>
              </a:lnSpc>
              <a:buFont typeface="Wingdings" panose="05000000000000000000" pitchFamily="2" charset="2"/>
              <a:buChar char="§"/>
            </a:pPr>
            <a:endParaRPr lang="de-CH" sz="1600">
              <a:latin typeface="Franklin Gothic Medium" panose="020B0603020102020204" pitchFamily="34" charset="0"/>
              <a:cs typeface="Arial" panose="020B0604020202020204" pitchFamily="34" charset="0"/>
            </a:endParaRPr>
          </a:p>
          <a:p>
            <a:pPr marL="285750" indent="-285750">
              <a:lnSpc>
                <a:spcPct val="100000"/>
              </a:lnSpc>
              <a:buFont typeface="Wingdings" panose="05000000000000000000" pitchFamily="2" charset="2"/>
              <a:buChar char="§"/>
            </a:pPr>
            <a:r>
              <a:rPr lang="de-CH" sz="1600">
                <a:latin typeface="Franklin Gothic Medium" panose="020B0603020102020204" pitchFamily="34" charset="0"/>
                <a:cs typeface="Arial" panose="020B0604020202020204" pitchFamily="34" charset="0"/>
              </a:rPr>
              <a:t>Porträt und Organisation</a:t>
            </a:r>
          </a:p>
          <a:p>
            <a:pPr marL="285750" indent="-285750">
              <a:lnSpc>
                <a:spcPct val="100000"/>
              </a:lnSpc>
              <a:buFont typeface="Wingdings" panose="05000000000000000000" pitchFamily="2" charset="2"/>
              <a:buChar char="§"/>
            </a:pPr>
            <a:endParaRPr lang="de-CH" sz="1600">
              <a:latin typeface="Franklin Gothic Medium" panose="020B0603020102020204" pitchFamily="34" charset="0"/>
              <a:cs typeface="Arial" panose="020B0604020202020204" pitchFamily="34" charset="0"/>
            </a:endParaRPr>
          </a:p>
          <a:p>
            <a:pPr marL="285750" indent="-285750">
              <a:lnSpc>
                <a:spcPct val="100000"/>
              </a:lnSpc>
              <a:buFont typeface="Wingdings" panose="05000000000000000000" pitchFamily="2" charset="2"/>
              <a:buChar char="§"/>
            </a:pPr>
            <a:r>
              <a:rPr lang="de-CH" sz="1600">
                <a:latin typeface="Franklin Gothic Medium" panose="020B0603020102020204" pitchFamily="34" charset="0"/>
                <a:cs typeface="Arial" panose="020B0604020202020204" pitchFamily="34" charset="0"/>
              </a:rPr>
              <a:t>Aus- &amp; Weiterbildungen im Überblick</a:t>
            </a:r>
          </a:p>
          <a:p>
            <a:pPr marL="285750" indent="-285750">
              <a:lnSpc>
                <a:spcPct val="100000"/>
              </a:lnSpc>
              <a:buFont typeface="Wingdings" panose="05000000000000000000" pitchFamily="2" charset="2"/>
              <a:buChar char="§"/>
            </a:pPr>
            <a:endParaRPr lang="de-CH" sz="1600">
              <a:latin typeface="Franklin Gothic Medium" panose="020B0603020102020204" pitchFamily="34" charset="0"/>
              <a:cs typeface="Arial" panose="020B0604020202020204" pitchFamily="34" charset="0"/>
            </a:endParaRPr>
          </a:p>
          <a:p>
            <a:pPr marL="285750" indent="-285750">
              <a:lnSpc>
                <a:spcPct val="100000"/>
              </a:lnSpc>
              <a:buFont typeface="Wingdings" panose="05000000000000000000" pitchFamily="2" charset="2"/>
              <a:buChar char="§"/>
            </a:pPr>
            <a:r>
              <a:rPr lang="de-CH" sz="1600">
                <a:latin typeface="Franklin Gothic Medium" panose="020B0603020102020204" pitchFamily="34" charset="0"/>
                <a:cs typeface="Arial" panose="020B0604020202020204" pitchFamily="34" charset="0"/>
              </a:rPr>
              <a:t>Vorstellung der Angebote</a:t>
            </a:r>
          </a:p>
          <a:p>
            <a:pPr marL="285750" indent="-285750">
              <a:lnSpc>
                <a:spcPct val="100000"/>
              </a:lnSpc>
              <a:buFont typeface="Wingdings" panose="05000000000000000000" pitchFamily="2" charset="2"/>
              <a:buChar char="§"/>
            </a:pPr>
            <a:endParaRPr lang="de-CH" sz="1600">
              <a:latin typeface="Franklin Gothic Medium" panose="020B0603020102020204" pitchFamily="34" charset="0"/>
              <a:cs typeface="Arial" panose="020B0604020202020204" pitchFamily="34" charset="0"/>
            </a:endParaRPr>
          </a:p>
          <a:p>
            <a:pPr marL="285750" indent="-285750">
              <a:lnSpc>
                <a:spcPct val="100000"/>
              </a:lnSpc>
              <a:buFont typeface="Wingdings" panose="05000000000000000000" pitchFamily="2" charset="2"/>
              <a:buChar char="§"/>
            </a:pPr>
            <a:r>
              <a:rPr lang="de-CH" sz="1600">
                <a:latin typeface="Franklin Gothic Medium" panose="020B0603020102020204" pitchFamily="34" charset="0"/>
                <a:cs typeface="Arial" panose="020B0604020202020204" pitchFamily="34" charset="0"/>
              </a:rPr>
              <a:t>Vorteile am IBAW</a:t>
            </a:r>
          </a:p>
          <a:p>
            <a:pPr marL="285750" indent="-285750">
              <a:lnSpc>
                <a:spcPct val="100000"/>
              </a:lnSpc>
              <a:buFont typeface="Wingdings" panose="05000000000000000000" pitchFamily="2" charset="2"/>
              <a:buChar char="§"/>
            </a:pPr>
            <a:endParaRPr lang="de-CH" sz="1600">
              <a:latin typeface="Franklin Gothic Medium" panose="020B0603020102020204" pitchFamily="34" charset="0"/>
              <a:cs typeface="Arial" panose="020B0604020202020204" pitchFamily="34" charset="0"/>
            </a:endParaRPr>
          </a:p>
          <a:p>
            <a:pPr marL="285750" indent="-285750">
              <a:lnSpc>
                <a:spcPct val="100000"/>
              </a:lnSpc>
              <a:buFont typeface="Wingdings" panose="05000000000000000000" pitchFamily="2" charset="2"/>
              <a:buChar char="§"/>
            </a:pPr>
            <a:r>
              <a:rPr lang="de-CH" sz="1600">
                <a:latin typeface="Franklin Gothic Medium" panose="020B0603020102020204" pitchFamily="34" charset="0"/>
                <a:cs typeface="Arial" panose="020B0604020202020204" pitchFamily="34" charset="0"/>
              </a:rPr>
              <a:t>Wie weiter?</a:t>
            </a:r>
            <a:endParaRPr lang="de-CH" sz="1600">
              <a:latin typeface="Franklin Gothic Medium" panose="020B0603020102020204" pitchFamily="34" charset="0"/>
            </a:endParaRPr>
          </a:p>
        </p:txBody>
      </p:sp>
    </p:spTree>
    <p:extLst>
      <p:ext uri="{BB962C8B-B14F-4D97-AF65-F5344CB8AC3E}">
        <p14:creationId xmlns:p14="http://schemas.microsoft.com/office/powerpoint/2010/main" val="1550713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07D4B3E-7444-48E1-821F-B553AF2EE31D}"/>
              </a:ext>
            </a:extLst>
          </p:cNvPr>
          <p:cNvSpPr>
            <a:spLocks noGrp="1"/>
          </p:cNvSpPr>
          <p:nvPr>
            <p:ph type="ctrTitle"/>
          </p:nvPr>
        </p:nvSpPr>
        <p:spPr>
          <a:xfrm>
            <a:off x="1652954" y="996847"/>
            <a:ext cx="9087833" cy="4834328"/>
          </a:xfrm>
        </p:spPr>
        <p:txBody>
          <a:bodyPr anchor="ctr">
            <a:noAutofit/>
          </a:bodyPr>
          <a:lstStyle/>
          <a:p>
            <a:r>
              <a:rPr lang="de-CH" sz="7200" b="1" spc="600">
                <a:solidFill>
                  <a:schemeClr val="bg1"/>
                </a:solidFill>
                <a:latin typeface="Franklin Gothic Medium" panose="020B0603020102020204" pitchFamily="34" charset="0"/>
              </a:rPr>
              <a:t>KURZDEMO</a:t>
            </a:r>
            <a:br>
              <a:rPr lang="de-CH" sz="7200" b="1" spc="600">
                <a:solidFill>
                  <a:schemeClr val="bg1"/>
                </a:solidFill>
                <a:latin typeface="Franklin Gothic Medium" panose="020B0603020102020204" pitchFamily="34" charset="0"/>
              </a:rPr>
            </a:br>
            <a:r>
              <a:rPr lang="de-CH" sz="6000" b="1" spc="600" err="1">
                <a:latin typeface="Franklin Gothic Medium" panose="020B0603020102020204" pitchFamily="34" charset="0"/>
              </a:rPr>
              <a:t>Creativity</a:t>
            </a:r>
            <a:endParaRPr lang="de-CH" sz="6000" b="1" spc="600">
              <a:latin typeface="Franklin Gothic Medium" panose="020B0603020102020204" pitchFamily="34" charset="0"/>
            </a:endParaRPr>
          </a:p>
        </p:txBody>
      </p:sp>
    </p:spTree>
    <p:extLst>
      <p:ext uri="{BB962C8B-B14F-4D97-AF65-F5344CB8AC3E}">
        <p14:creationId xmlns:p14="http://schemas.microsoft.com/office/powerpoint/2010/main" val="890037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Computer, Person, computer, Gerät enthält.&#10;&#10;Automatisch generierte Beschreibung">
            <a:extLst>
              <a:ext uri="{FF2B5EF4-FFF2-40B4-BE49-F238E27FC236}">
                <a16:creationId xmlns:a16="http://schemas.microsoft.com/office/drawing/2014/main" id="{01DA441B-DE62-12CC-D620-B5B77536EFF1}"/>
              </a:ext>
            </a:extLst>
          </p:cNvPr>
          <p:cNvPicPr>
            <a:picLocks noChangeAspect="1"/>
          </p:cNvPicPr>
          <p:nvPr/>
        </p:nvPicPr>
        <p:blipFill rotWithShape="1">
          <a:blip r:embed="rId3">
            <a:extLst>
              <a:ext uri="{28A0092B-C50C-407E-A947-70E740481C1C}">
                <a14:useLocalDpi xmlns:a14="http://schemas.microsoft.com/office/drawing/2010/main" val="0"/>
              </a:ext>
            </a:extLst>
          </a:blip>
          <a:srcRect l="8864"/>
          <a:stretch/>
        </p:blipFill>
        <p:spPr>
          <a:xfrm>
            <a:off x="-1" y="0"/>
            <a:ext cx="11111353" cy="6857999"/>
          </a:xfrm>
          <a:prstGeom prst="rect">
            <a:avLst/>
          </a:prstGeom>
        </p:spPr>
      </p:pic>
      <p:sp>
        <p:nvSpPr>
          <p:cNvPr id="2" name="Titel 1">
            <a:extLst>
              <a:ext uri="{FF2B5EF4-FFF2-40B4-BE49-F238E27FC236}">
                <a16:creationId xmlns:a16="http://schemas.microsoft.com/office/drawing/2014/main" id="{6826A94A-3E5E-4CA4-AA1B-10D1EFF8DE8B}"/>
              </a:ext>
            </a:extLst>
          </p:cNvPr>
          <p:cNvSpPr>
            <a:spLocks noGrp="1"/>
          </p:cNvSpPr>
          <p:nvPr>
            <p:ph type="title"/>
          </p:nvPr>
        </p:nvSpPr>
        <p:spPr>
          <a:xfrm>
            <a:off x="5178668" y="1260337"/>
            <a:ext cx="6024553" cy="713047"/>
          </a:xfrm>
        </p:spPr>
        <p:txBody>
          <a:bodyPr>
            <a:noAutofit/>
          </a:bodyPr>
          <a:lstStyle/>
          <a:p>
            <a:r>
              <a:rPr lang="de-CH" sz="2400" b="1">
                <a:solidFill>
                  <a:schemeClr val="bg1"/>
                </a:solidFill>
              </a:rPr>
              <a:t>KI Professional – Fachrichtung Development</a:t>
            </a:r>
          </a:p>
        </p:txBody>
      </p:sp>
      <p:sp>
        <p:nvSpPr>
          <p:cNvPr id="5" name="Datumsplatzhalter 4">
            <a:extLst>
              <a:ext uri="{FF2B5EF4-FFF2-40B4-BE49-F238E27FC236}">
                <a16:creationId xmlns:a16="http://schemas.microsoft.com/office/drawing/2014/main" id="{833E6270-2BAA-4BC0-B0E9-05525D7A0492}"/>
              </a:ext>
            </a:extLst>
          </p:cNvPr>
          <p:cNvSpPr>
            <a:spLocks noGrp="1"/>
          </p:cNvSpPr>
          <p:nvPr>
            <p:ph type="dt" sz="half" idx="10"/>
          </p:nvPr>
        </p:nvSpPr>
        <p:spPr/>
        <p:txBody>
          <a:bodyPr/>
          <a:lstStyle/>
          <a:p>
            <a:fld id="{0AA8C357-1F8F-46BA-9DF1-38993F2865C4}" type="datetime1">
              <a:rPr lang="de-CH" smtClean="0"/>
              <a:t>24.11.2023</a:t>
            </a:fld>
            <a:endParaRPr lang="de-CH"/>
          </a:p>
        </p:txBody>
      </p:sp>
      <p:sp>
        <p:nvSpPr>
          <p:cNvPr id="6" name="Foliennummernplatzhalter 5">
            <a:extLst>
              <a:ext uri="{FF2B5EF4-FFF2-40B4-BE49-F238E27FC236}">
                <a16:creationId xmlns:a16="http://schemas.microsoft.com/office/drawing/2014/main" id="{AC1E9A57-6601-49F1-BC2F-B92615BBF233}"/>
              </a:ext>
            </a:extLst>
          </p:cNvPr>
          <p:cNvSpPr>
            <a:spLocks noGrp="1"/>
          </p:cNvSpPr>
          <p:nvPr>
            <p:ph type="sldNum" sz="quarter" idx="12"/>
          </p:nvPr>
        </p:nvSpPr>
        <p:spPr/>
        <p:txBody>
          <a:bodyPr/>
          <a:lstStyle/>
          <a:p>
            <a:pPr>
              <a:defRPr/>
            </a:pPr>
            <a:r>
              <a:rPr lang="de-CH"/>
              <a:t>| </a:t>
            </a:r>
            <a:fld id="{E81B8D95-AA0C-433D-B79A-00E7CF97219C}" type="slidenum">
              <a:rPr lang="de-CH" smtClean="0"/>
              <a:pPr>
                <a:defRPr/>
              </a:pPr>
              <a:t>21</a:t>
            </a:fld>
            <a:endParaRPr lang="de-CH"/>
          </a:p>
        </p:txBody>
      </p:sp>
      <p:sp>
        <p:nvSpPr>
          <p:cNvPr id="34" name="Inhaltsplatzhalter 33">
            <a:extLst>
              <a:ext uri="{FF2B5EF4-FFF2-40B4-BE49-F238E27FC236}">
                <a16:creationId xmlns:a16="http://schemas.microsoft.com/office/drawing/2014/main" id="{0483DFFE-EBC9-4487-B77F-1D1F2AA8EFC6}"/>
              </a:ext>
            </a:extLst>
          </p:cNvPr>
          <p:cNvSpPr>
            <a:spLocks noGrp="1"/>
          </p:cNvSpPr>
          <p:nvPr>
            <p:ph sz="quarter" idx="23"/>
          </p:nvPr>
        </p:nvSpPr>
        <p:spPr>
          <a:xfrm>
            <a:off x="5178669" y="2268416"/>
            <a:ext cx="6884377" cy="4132384"/>
          </a:xfrm>
        </p:spPr>
        <p:txBody>
          <a:bodyPr/>
          <a:lstStyle/>
          <a:p>
            <a:pPr algn="l"/>
            <a:r>
              <a:rPr lang="de-CH" sz="1800" dirty="0">
                <a:latin typeface="Franklin Gothic Medium" panose="020B0603020102020204" pitchFamily="34" charset="0"/>
                <a:cs typeface="Arial" panose="020B0604020202020204" pitchFamily="34" charset="0"/>
              </a:rPr>
              <a:t>Eckdaten</a:t>
            </a:r>
          </a:p>
          <a:p>
            <a:pPr algn="l"/>
            <a:r>
              <a:rPr lang="de-CH" sz="1800" dirty="0">
                <a:latin typeface="Franklin Gothic Medium" panose="020B0603020102020204" pitchFamily="34" charset="0"/>
                <a:cs typeface="Arial" panose="020B0604020202020204" pitchFamily="34" charset="0"/>
              </a:rPr>
              <a:t>Lektionen: 	</a:t>
            </a:r>
            <a:r>
              <a:rPr lang="de-CH" sz="1600" dirty="0"/>
              <a:t>56</a:t>
            </a:r>
            <a:br>
              <a:rPr lang="de-CH" sz="1800" dirty="0">
                <a:latin typeface="Franklin Gothic Medium" panose="020B0603020102020204" pitchFamily="34" charset="0"/>
                <a:cs typeface="Arial" panose="020B0604020202020204" pitchFamily="34" charset="0"/>
              </a:rPr>
            </a:br>
            <a:r>
              <a:rPr lang="de-CH" sz="1800" dirty="0">
                <a:latin typeface="Franklin Gothic Medium" panose="020B0603020102020204" pitchFamily="34" charset="0"/>
                <a:cs typeface="Arial" panose="020B0604020202020204" pitchFamily="34" charset="0"/>
              </a:rPr>
              <a:t>Dauer: 		</a:t>
            </a:r>
            <a:r>
              <a:rPr lang="de-CH" sz="1600" dirty="0"/>
              <a:t>7 Tage </a:t>
            </a:r>
            <a:r>
              <a:rPr lang="de-CH" sz="1100" b="0" i="0" dirty="0">
                <a:solidFill>
                  <a:srgbClr val="FFFFFF"/>
                </a:solidFill>
                <a:effectLst/>
              </a:rPr>
              <a:t>(</a:t>
            </a:r>
            <a:r>
              <a:rPr lang="de-CH" sz="1100" b="0" i="0" dirty="0" err="1">
                <a:solidFill>
                  <a:srgbClr val="FFFFFF"/>
                </a:solidFill>
                <a:effectLst/>
              </a:rPr>
              <a:t>Blended</a:t>
            </a:r>
            <a:r>
              <a:rPr lang="de-CH" sz="1100" b="0" i="0" dirty="0">
                <a:solidFill>
                  <a:srgbClr val="FFFFFF"/>
                </a:solidFill>
                <a:effectLst/>
              </a:rPr>
              <a:t> Learning: 3 Tage Selbststudium, 4 Tage Präsenz)</a:t>
            </a:r>
            <a:br>
              <a:rPr lang="de-CH" sz="1800" dirty="0">
                <a:latin typeface="Franklin Gothic Medium" panose="020B0603020102020204" pitchFamily="34" charset="0"/>
                <a:cs typeface="Arial" panose="020B0604020202020204" pitchFamily="34" charset="0"/>
              </a:rPr>
            </a:br>
            <a:r>
              <a:rPr lang="de-CH" sz="1800" dirty="0">
                <a:latin typeface="Franklin Gothic Medium" panose="020B0603020102020204" pitchFamily="34" charset="0"/>
                <a:cs typeface="Arial" panose="020B0604020202020204" pitchFamily="34" charset="0"/>
              </a:rPr>
              <a:t>Preis: 		</a:t>
            </a:r>
            <a:r>
              <a:rPr lang="de-CH" sz="1600" dirty="0"/>
              <a:t>CHF 2’300.- </a:t>
            </a:r>
            <a:br>
              <a:rPr lang="de-CH" sz="1600" dirty="0"/>
            </a:br>
            <a:r>
              <a:rPr lang="de-CH" sz="1800" dirty="0">
                <a:latin typeface="Franklin Gothic Medium" panose="020B0603020102020204" pitchFamily="34" charset="0"/>
                <a:cs typeface="Arial" panose="020B0604020202020204" pitchFamily="34" charset="0"/>
              </a:rPr>
              <a:t>Abschluss: 	</a:t>
            </a:r>
            <a:r>
              <a:rPr lang="de-CH" sz="1600" dirty="0"/>
              <a:t>IBAW Zertifikat</a:t>
            </a:r>
            <a:br>
              <a:rPr lang="de-CH" sz="1600" dirty="0"/>
            </a:br>
            <a:r>
              <a:rPr lang="de-CH" sz="1600" dirty="0"/>
              <a:t>		KI Professional – Fachrichtung Development</a:t>
            </a:r>
            <a:br>
              <a:rPr lang="de-CH" sz="1600" dirty="0"/>
            </a:br>
            <a:r>
              <a:rPr lang="de-CH" sz="1600" dirty="0"/>
              <a:t>	</a:t>
            </a:r>
          </a:p>
          <a:p>
            <a:pPr algn="l"/>
            <a:endParaRPr lang="de-DE" sz="1800" dirty="0">
              <a:latin typeface="Franklin Gothic Medium" panose="020B0603020102020204" pitchFamily="34" charset="0"/>
              <a:cs typeface="Arial" panose="020B0604020202020204" pitchFamily="34" charset="0"/>
            </a:endParaRPr>
          </a:p>
          <a:p>
            <a:pPr algn="l"/>
            <a:r>
              <a:rPr lang="de-DE" sz="1800" dirty="0">
                <a:latin typeface="Franklin Gothic Medium" panose="020B0603020102020204" pitchFamily="34" charset="0"/>
                <a:cs typeface="Arial" panose="020B0604020202020204" pitchFamily="34" charset="0"/>
              </a:rPr>
              <a:t>Beschreibung</a:t>
            </a:r>
          </a:p>
          <a:p>
            <a:pPr algn="l"/>
            <a:r>
              <a:rPr lang="de-DE" sz="1600" dirty="0"/>
              <a:t>Nutzen Sie die kreative Power von KI-Tools. Von der Texterstellung für </a:t>
            </a:r>
            <a:r>
              <a:rPr lang="de-DE" sz="1600" dirty="0" err="1"/>
              <a:t>Social</a:t>
            </a:r>
            <a:r>
              <a:rPr lang="de-DE" sz="1600" dirty="0"/>
              <a:t> Media bis zur beeindruckenden Bildgenerierung. Der Lehrgang bringt Ihnen die Welt der künstlichen Intelligenz näher. Als KI Professional arbeiten Sie effizienter und kreativer – und optimieren so Ihre digitalen Produkte.</a:t>
            </a:r>
          </a:p>
          <a:p>
            <a:br>
              <a:rPr lang="de-DE" sz="800" b="0" i="0" dirty="0">
                <a:solidFill>
                  <a:srgbClr val="FFFFFF"/>
                </a:solidFill>
                <a:effectLst/>
                <a:latin typeface="FFDIN"/>
              </a:rPr>
            </a:br>
            <a:endParaRPr lang="de-CH" sz="1600" dirty="0"/>
          </a:p>
        </p:txBody>
      </p:sp>
      <p:sp>
        <p:nvSpPr>
          <p:cNvPr id="42" name="Flussdiagramm: Alternativer Prozess 41">
            <a:extLst>
              <a:ext uri="{FF2B5EF4-FFF2-40B4-BE49-F238E27FC236}">
                <a16:creationId xmlns:a16="http://schemas.microsoft.com/office/drawing/2014/main" id="{437C2FEE-68B4-4CCE-985B-9A3C7BD0165D}"/>
              </a:ext>
            </a:extLst>
          </p:cNvPr>
          <p:cNvSpPr/>
          <p:nvPr/>
        </p:nvSpPr>
        <p:spPr>
          <a:xfrm>
            <a:off x="262146" y="5427921"/>
            <a:ext cx="2694468" cy="1354016"/>
          </a:xfrm>
          <a:prstGeom prst="flowChartAlternateProcess">
            <a:avLst/>
          </a:prstGeom>
          <a:solidFill>
            <a:srgbClr val="00B1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38" name="Bildplatzhalter 37">
            <a:extLst>
              <a:ext uri="{FF2B5EF4-FFF2-40B4-BE49-F238E27FC236}">
                <a16:creationId xmlns:a16="http://schemas.microsoft.com/office/drawing/2014/main" id="{945E7C65-5D95-4B9A-BC88-BD3D485135E9}"/>
              </a:ext>
            </a:extLst>
          </p:cNvPr>
          <p:cNvPicPr>
            <a:picLocks noGrp="1" noChangeAspect="1"/>
          </p:cNvPicPr>
          <p:nvPr>
            <p:ph type="pic" sz="quarter" idx="13"/>
          </p:nvPr>
        </p:nvPicPr>
        <p:blipFill>
          <a:blip r:embed="rId4" cstate="print">
            <a:extLst>
              <a:ext uri="{BEBA8EAE-BF5A-486C-A8C5-ECC9F3942E4B}">
                <a14:imgProps xmlns:a14="http://schemas.microsoft.com/office/drawing/2010/main">
                  <a14:imgLayer r:embed="rId5">
                    <a14:imgEffect>
                      <a14:backgroundRemoval t="10000" b="90000" l="10410" r="89590"/>
                    </a14:imgEffect>
                  </a14:imgLayer>
                </a14:imgProps>
              </a:ext>
              <a:ext uri="{28A0092B-C50C-407E-A947-70E740481C1C}">
                <a14:useLocalDpi xmlns:a14="http://schemas.microsoft.com/office/drawing/2010/main" val="0"/>
              </a:ext>
            </a:extLst>
          </a:blip>
          <a:srcRect l="512" r="512"/>
          <a:stretch/>
        </p:blipFill>
        <p:spPr>
          <a:xfrm>
            <a:off x="376870" y="5800118"/>
            <a:ext cx="825508" cy="841384"/>
          </a:xfrm>
          <a:prstGeom prst="flowChartConnector">
            <a:avLst/>
          </a:prstGeom>
          <a:effectLst>
            <a:softEdge rad="0"/>
          </a:effectLst>
        </p:spPr>
      </p:pic>
      <p:sp>
        <p:nvSpPr>
          <p:cNvPr id="10" name="Inhaltsplatzhalter 9">
            <a:extLst>
              <a:ext uri="{FF2B5EF4-FFF2-40B4-BE49-F238E27FC236}">
                <a16:creationId xmlns:a16="http://schemas.microsoft.com/office/drawing/2014/main" id="{FCAA0056-9669-4F94-B80B-817666E88D2B}"/>
              </a:ext>
            </a:extLst>
          </p:cNvPr>
          <p:cNvSpPr>
            <a:spLocks noGrp="1"/>
          </p:cNvSpPr>
          <p:nvPr>
            <p:ph idx="1"/>
          </p:nvPr>
        </p:nvSpPr>
        <p:spPr>
          <a:xfrm>
            <a:off x="1157288" y="5854253"/>
            <a:ext cx="2395273" cy="787266"/>
          </a:xfrm>
        </p:spPr>
        <p:txBody>
          <a:bodyPr>
            <a:normAutofit lnSpcReduction="10000"/>
          </a:bodyPr>
          <a:lstStyle/>
          <a:p>
            <a:r>
              <a:rPr lang="de-CH" sz="1100">
                <a:solidFill>
                  <a:schemeClr val="bg1"/>
                </a:solidFill>
              </a:rPr>
              <a:t>Manuela Weissen</a:t>
            </a:r>
          </a:p>
          <a:p>
            <a:r>
              <a:rPr lang="de-CH" sz="1100">
                <a:solidFill>
                  <a:schemeClr val="bg1"/>
                </a:solidFill>
              </a:rPr>
              <a:t>      +41 58 568 07 79</a:t>
            </a:r>
          </a:p>
          <a:p>
            <a:r>
              <a:rPr lang="de-CH" sz="1100">
                <a:solidFill>
                  <a:schemeClr val="bg1"/>
                </a:solidFill>
              </a:rPr>
              <a:t>      </a:t>
            </a:r>
            <a:r>
              <a:rPr lang="de-CH" sz="1000">
                <a:solidFill>
                  <a:schemeClr val="bg1"/>
                </a:solidFill>
              </a:rPr>
              <a:t>manuela.weissen@ibaw.ch</a:t>
            </a:r>
            <a:endParaRPr lang="de-CH" sz="1100">
              <a:solidFill>
                <a:schemeClr val="bg1"/>
              </a:solidFill>
            </a:endParaRPr>
          </a:p>
        </p:txBody>
      </p:sp>
      <p:sp>
        <p:nvSpPr>
          <p:cNvPr id="40" name="Textfeld 39">
            <a:extLst>
              <a:ext uri="{FF2B5EF4-FFF2-40B4-BE49-F238E27FC236}">
                <a16:creationId xmlns:a16="http://schemas.microsoft.com/office/drawing/2014/main" id="{9FDAFC54-3C15-431E-8156-CBBB96CA0012}"/>
              </a:ext>
            </a:extLst>
          </p:cNvPr>
          <p:cNvSpPr txBox="1"/>
          <p:nvPr/>
        </p:nvSpPr>
        <p:spPr>
          <a:xfrm>
            <a:off x="340188" y="5498744"/>
            <a:ext cx="1724381" cy="307777"/>
          </a:xfrm>
          <a:prstGeom prst="rect">
            <a:avLst/>
          </a:prstGeom>
          <a:noFill/>
        </p:spPr>
        <p:txBody>
          <a:bodyPr wrap="square">
            <a:spAutoFit/>
          </a:bodyPr>
          <a:lstStyle/>
          <a:p>
            <a:r>
              <a:rPr lang="de-CH" sz="1400">
                <a:solidFill>
                  <a:schemeClr val="bg1"/>
                </a:solidFill>
                <a:latin typeface="Franklin Gothic Medium" panose="020B0603020102020204" pitchFamily="34" charset="0"/>
                <a:cs typeface="Arial" panose="020B0604020202020204" pitchFamily="34" charset="0"/>
              </a:rPr>
              <a:t>Bildungsberatung</a:t>
            </a:r>
            <a:endParaRPr lang="de-CH" sz="1400">
              <a:solidFill>
                <a:schemeClr val="bg1"/>
              </a:solidFill>
            </a:endParaRPr>
          </a:p>
        </p:txBody>
      </p:sp>
      <p:pic>
        <p:nvPicPr>
          <p:cNvPr id="44" name="Inhaltsplatzhalter 43">
            <a:extLst>
              <a:ext uri="{FF2B5EF4-FFF2-40B4-BE49-F238E27FC236}">
                <a16:creationId xmlns:a16="http://schemas.microsoft.com/office/drawing/2014/main" id="{E610DC83-1FF9-48A5-B79E-FC107335A159}"/>
              </a:ext>
            </a:extLst>
          </p:cNvPr>
          <p:cNvPicPr>
            <a:picLocks noGrp="1" noChangeAspect="1"/>
          </p:cNvPicPr>
          <p:nvPr>
            <p:ph sz="quarter" idx="4294967295"/>
          </p:nvPr>
        </p:nvPicPr>
        <p:blipFill>
          <a:blip r:embed="rId6" cstate="print">
            <a:extLst>
              <a:ext uri="{28A0092B-C50C-407E-A947-70E740481C1C}">
                <a14:useLocalDpi xmlns:a14="http://schemas.microsoft.com/office/drawing/2010/main" val="0"/>
              </a:ext>
            </a:extLst>
          </a:blip>
          <a:stretch>
            <a:fillRect/>
          </a:stretch>
        </p:blipFill>
        <p:spPr>
          <a:xfrm>
            <a:off x="1219200" y="6384130"/>
            <a:ext cx="194084" cy="194084"/>
          </a:xfrm>
        </p:spPr>
      </p:pic>
      <p:pic>
        <p:nvPicPr>
          <p:cNvPr id="46" name="Inhaltsplatzhalter 45">
            <a:extLst>
              <a:ext uri="{FF2B5EF4-FFF2-40B4-BE49-F238E27FC236}">
                <a16:creationId xmlns:a16="http://schemas.microsoft.com/office/drawing/2014/main" id="{5123FA45-6DF3-400F-BC38-7AB55782094D}"/>
              </a:ext>
            </a:extLst>
          </p:cNvPr>
          <p:cNvPicPr>
            <a:picLocks noGrp="1" noChangeAspect="1"/>
          </p:cNvPicPr>
          <p:nvPr>
            <p:ph sz="quarter" idx="4294967295"/>
          </p:nvPr>
        </p:nvPicPr>
        <p:blipFill>
          <a:blip r:embed="rId7" cstate="print">
            <a:extLst>
              <a:ext uri="{28A0092B-C50C-407E-A947-70E740481C1C}">
                <a14:useLocalDpi xmlns:a14="http://schemas.microsoft.com/office/drawing/2010/main" val="0"/>
              </a:ext>
            </a:extLst>
          </a:blip>
          <a:stretch>
            <a:fillRect/>
          </a:stretch>
        </p:blipFill>
        <p:spPr>
          <a:xfrm>
            <a:off x="1219200" y="6123768"/>
            <a:ext cx="194085" cy="194085"/>
          </a:xfrm>
        </p:spPr>
      </p:pic>
      <p:pic>
        <p:nvPicPr>
          <p:cNvPr id="52" name="Grafik 51">
            <a:extLst>
              <a:ext uri="{FF2B5EF4-FFF2-40B4-BE49-F238E27FC236}">
                <a16:creationId xmlns:a16="http://schemas.microsoft.com/office/drawing/2014/main" id="{20338603-AE98-4DDE-9C48-3416DFBA2E5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203222" y="5878153"/>
            <a:ext cx="903784" cy="903784"/>
          </a:xfrm>
          <a:prstGeom prst="rect">
            <a:avLst/>
          </a:prstGeom>
        </p:spPr>
      </p:pic>
    </p:spTree>
    <p:extLst>
      <p:ext uri="{BB962C8B-B14F-4D97-AF65-F5344CB8AC3E}">
        <p14:creationId xmlns:p14="http://schemas.microsoft.com/office/powerpoint/2010/main" val="4044036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6C93C160-7C82-49E0-A227-7C7E4C1596D9}"/>
              </a:ext>
            </a:extLst>
          </p:cNvPr>
          <p:cNvSpPr>
            <a:spLocks noGrp="1"/>
          </p:cNvSpPr>
          <p:nvPr>
            <p:ph type="title"/>
          </p:nvPr>
        </p:nvSpPr>
        <p:spPr>
          <a:xfrm>
            <a:off x="436727" y="846502"/>
            <a:ext cx="10734035" cy="592991"/>
          </a:xfrm>
        </p:spPr>
        <p:txBody>
          <a:bodyPr>
            <a:noAutofit/>
          </a:bodyPr>
          <a:lstStyle/>
          <a:p>
            <a:r>
              <a:rPr lang="de-CH" sz="4000" dirty="0">
                <a:solidFill>
                  <a:schemeClr val="tx1"/>
                </a:solidFill>
                <a:latin typeface="Franklin Gothic Medium" panose="020B0603020102020204" pitchFamily="34" charset="0"/>
              </a:rPr>
              <a:t>Module KI </a:t>
            </a:r>
            <a:r>
              <a:rPr lang="de-CH" sz="4000" dirty="0">
                <a:latin typeface="Franklin Gothic Medium" panose="020B0603020102020204" pitchFamily="34" charset="0"/>
              </a:rPr>
              <a:t>Development</a:t>
            </a:r>
            <a:endParaRPr lang="de-CH" sz="4000" kern="1200" spc="100" dirty="0">
              <a:latin typeface="Franklin Gothic Medium" panose="020B0603020102020204" pitchFamily="34" charset="0"/>
              <a:ea typeface="+mj-lt"/>
              <a:cs typeface="+mj-lt"/>
            </a:endParaRPr>
          </a:p>
        </p:txBody>
      </p:sp>
      <p:sp>
        <p:nvSpPr>
          <p:cNvPr id="3" name="Textfeld 2">
            <a:extLst>
              <a:ext uri="{FF2B5EF4-FFF2-40B4-BE49-F238E27FC236}">
                <a16:creationId xmlns:a16="http://schemas.microsoft.com/office/drawing/2014/main" id="{F4E24FFC-D33A-4CF6-BDF9-DF7CC412D298}"/>
              </a:ext>
            </a:extLst>
          </p:cNvPr>
          <p:cNvSpPr txBox="1"/>
          <p:nvPr/>
        </p:nvSpPr>
        <p:spPr>
          <a:xfrm>
            <a:off x="3895364" y="1456949"/>
            <a:ext cx="3137077" cy="400110"/>
          </a:xfrm>
          <a:prstGeom prst="rect">
            <a:avLst/>
          </a:prstGeom>
          <a:noFill/>
        </p:spPr>
        <p:txBody>
          <a:bodyPr wrap="none" rtlCol="0">
            <a:spAutoFit/>
          </a:bodyPr>
          <a:lstStyle/>
          <a:p>
            <a:r>
              <a:rPr lang="de-CH" sz="2000" b="1">
                <a:solidFill>
                  <a:srgbClr val="00B1BF"/>
                </a:solidFill>
                <a:latin typeface="Franklin Gothic Medium" panose="020B0603020102020204" pitchFamily="34" charset="0"/>
              </a:rPr>
              <a:t>Fachrichtung Development</a:t>
            </a:r>
          </a:p>
        </p:txBody>
      </p:sp>
      <p:sp>
        <p:nvSpPr>
          <p:cNvPr id="8" name="Textfeld 7">
            <a:extLst>
              <a:ext uri="{FF2B5EF4-FFF2-40B4-BE49-F238E27FC236}">
                <a16:creationId xmlns:a16="http://schemas.microsoft.com/office/drawing/2014/main" id="{90625D1F-35E6-EA88-85B4-88B2F28351D7}"/>
              </a:ext>
            </a:extLst>
          </p:cNvPr>
          <p:cNvSpPr txBox="1"/>
          <p:nvPr/>
        </p:nvSpPr>
        <p:spPr>
          <a:xfrm>
            <a:off x="427093" y="1467095"/>
            <a:ext cx="1064715" cy="400110"/>
          </a:xfrm>
          <a:prstGeom prst="rect">
            <a:avLst/>
          </a:prstGeom>
          <a:noFill/>
        </p:spPr>
        <p:txBody>
          <a:bodyPr wrap="none" rtlCol="0">
            <a:spAutoFit/>
          </a:bodyPr>
          <a:lstStyle/>
          <a:p>
            <a:r>
              <a:rPr lang="de-CH" sz="2000" b="1">
                <a:solidFill>
                  <a:srgbClr val="00B1BF"/>
                </a:solidFill>
                <a:latin typeface="Franklin Gothic Medium" panose="020B0603020102020204" pitchFamily="34" charset="0"/>
              </a:rPr>
              <a:t>KI-Basis</a:t>
            </a:r>
          </a:p>
        </p:txBody>
      </p:sp>
      <p:sp>
        <p:nvSpPr>
          <p:cNvPr id="7" name="Rechteck: abgerundete Ecken 6">
            <a:extLst>
              <a:ext uri="{FF2B5EF4-FFF2-40B4-BE49-F238E27FC236}">
                <a16:creationId xmlns:a16="http://schemas.microsoft.com/office/drawing/2014/main" id="{F5B83882-C8D1-B51A-2638-DAF0E21F602A}"/>
              </a:ext>
            </a:extLst>
          </p:cNvPr>
          <p:cNvSpPr/>
          <p:nvPr/>
        </p:nvSpPr>
        <p:spPr>
          <a:xfrm>
            <a:off x="498297" y="1867205"/>
            <a:ext cx="3240000" cy="2184226"/>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9" name="Textfeld 8">
            <a:extLst>
              <a:ext uri="{FF2B5EF4-FFF2-40B4-BE49-F238E27FC236}">
                <a16:creationId xmlns:a16="http://schemas.microsoft.com/office/drawing/2014/main" id="{E0707316-1B62-7613-4538-B8F22D97005C}"/>
              </a:ext>
            </a:extLst>
          </p:cNvPr>
          <p:cNvSpPr txBox="1"/>
          <p:nvPr/>
        </p:nvSpPr>
        <p:spPr>
          <a:xfrm>
            <a:off x="589651" y="1947629"/>
            <a:ext cx="3058727" cy="2031325"/>
          </a:xfrm>
          <a:prstGeom prst="rect">
            <a:avLst/>
          </a:prstGeom>
          <a:noFill/>
        </p:spPr>
        <p:txBody>
          <a:bodyPr wrap="square" rtlCol="0">
            <a:spAutoFit/>
          </a:bodyPr>
          <a:lstStyle/>
          <a:p>
            <a:r>
              <a:rPr lang="de-CH" sz="1400" b="1" dirty="0">
                <a:solidFill>
                  <a:schemeClr val="bg1"/>
                </a:solidFill>
                <a:latin typeface="Franklin Gothic Medium" panose="020B0603020102020204" pitchFamily="34" charset="0"/>
              </a:rPr>
              <a:t>Einführung in die KI-Basis</a:t>
            </a:r>
          </a:p>
          <a:p>
            <a:pPr marL="285750" indent="-285750">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Grundlagen der KI</a:t>
            </a:r>
          </a:p>
          <a:p>
            <a:pPr marL="285750" indent="-285750">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Ethische und rechtliche Aspekte</a:t>
            </a:r>
          </a:p>
          <a:p>
            <a:pPr marL="285750" indent="-285750">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Nutzen und Gefahren von KI</a:t>
            </a:r>
          </a:p>
          <a:p>
            <a:pPr marL="285750" indent="-285750">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Möglichkeiten und Grenzen</a:t>
            </a:r>
          </a:p>
          <a:p>
            <a:pPr marL="285750" indent="-285750">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Technologie / Funktionsweise</a:t>
            </a:r>
          </a:p>
          <a:p>
            <a:pPr marL="285750" indent="-285750">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Begrifflichkeiten / Terminologie</a:t>
            </a:r>
          </a:p>
          <a:p>
            <a:pPr marL="285750" indent="-285750">
              <a:buClr>
                <a:schemeClr val="bg1"/>
              </a:buClr>
              <a:buFont typeface="Arial" panose="020B0604020202020204" pitchFamily="34" charset="0"/>
              <a:buChar char="•"/>
            </a:pPr>
            <a:endParaRPr lang="de-CH" sz="1400" b="1" dirty="0">
              <a:solidFill>
                <a:schemeClr val="bg1"/>
              </a:solidFill>
              <a:latin typeface="Franklin Gothic Book" panose="020B0503020102020204" pitchFamily="34" charset="0"/>
            </a:endParaRPr>
          </a:p>
          <a:p>
            <a:r>
              <a:rPr lang="de-CH" sz="1400" b="1" dirty="0">
                <a:solidFill>
                  <a:schemeClr val="bg1"/>
                </a:solidFill>
                <a:latin typeface="Franklin Gothic Book" panose="020B0503020102020204" pitchFamily="34" charset="0"/>
              </a:rPr>
              <a:t>16 Lektionen</a:t>
            </a:r>
          </a:p>
        </p:txBody>
      </p:sp>
      <p:sp>
        <p:nvSpPr>
          <p:cNvPr id="22" name="Rechteck: abgerundete Ecken 21">
            <a:extLst>
              <a:ext uri="{FF2B5EF4-FFF2-40B4-BE49-F238E27FC236}">
                <a16:creationId xmlns:a16="http://schemas.microsoft.com/office/drawing/2014/main" id="{E0C301ED-67AF-37D0-9328-E5994CE16F99}"/>
              </a:ext>
            </a:extLst>
          </p:cNvPr>
          <p:cNvSpPr/>
          <p:nvPr/>
        </p:nvSpPr>
        <p:spPr>
          <a:xfrm>
            <a:off x="3990541" y="1855041"/>
            <a:ext cx="3240000" cy="1249977"/>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23" name="Textfeld 22">
            <a:extLst>
              <a:ext uri="{FF2B5EF4-FFF2-40B4-BE49-F238E27FC236}">
                <a16:creationId xmlns:a16="http://schemas.microsoft.com/office/drawing/2014/main" id="{91383409-1C4B-CAF2-DED4-D0935307E1B0}"/>
              </a:ext>
            </a:extLst>
          </p:cNvPr>
          <p:cNvSpPr txBox="1"/>
          <p:nvPr/>
        </p:nvSpPr>
        <p:spPr>
          <a:xfrm>
            <a:off x="4081895" y="1935467"/>
            <a:ext cx="3148646" cy="1169551"/>
          </a:xfrm>
          <a:prstGeom prst="rect">
            <a:avLst/>
          </a:prstGeom>
          <a:noFill/>
        </p:spPr>
        <p:txBody>
          <a:bodyPr wrap="square" rtlCol="0">
            <a:spAutoFit/>
          </a:bodyPr>
          <a:lstStyle/>
          <a:p>
            <a:r>
              <a:rPr lang="de-CH" sz="1400" b="1" dirty="0">
                <a:solidFill>
                  <a:schemeClr val="bg1"/>
                </a:solidFill>
                <a:latin typeface="Franklin Gothic Book" panose="020B0503020102020204" pitchFamily="34" charset="0"/>
              </a:rPr>
              <a:t>Einführung in KI Development</a:t>
            </a:r>
          </a:p>
          <a:p>
            <a:pPr marL="285750" indent="-285750">
              <a:buFont typeface="Arial" panose="020B0604020202020204" pitchFamily="34" charset="0"/>
              <a:buChar char="•"/>
            </a:pPr>
            <a:r>
              <a:rPr lang="de-CH" sz="1400" dirty="0">
                <a:solidFill>
                  <a:schemeClr val="bg1"/>
                </a:solidFill>
                <a:latin typeface="Franklin Gothic Book" panose="020B0503020102020204" pitchFamily="34" charset="0"/>
              </a:rPr>
              <a:t>Möglichkeiten und Grenzen</a:t>
            </a:r>
          </a:p>
          <a:p>
            <a:pPr marL="285750" indent="-285750">
              <a:buFont typeface="Arial" panose="020B0604020202020204" pitchFamily="34" charset="0"/>
              <a:buChar char="•"/>
            </a:pPr>
            <a:r>
              <a:rPr lang="de-CH" sz="1400" dirty="0">
                <a:solidFill>
                  <a:schemeClr val="bg1"/>
                </a:solidFill>
                <a:latin typeface="Franklin Gothic Book" panose="020B0503020102020204" pitchFamily="34" charset="0"/>
              </a:rPr>
              <a:t>Übersicht über aktuelle Lösungen</a:t>
            </a:r>
          </a:p>
          <a:p>
            <a:pPr marL="285750" indent="-285750">
              <a:buFont typeface="Arial" panose="020B0604020202020204" pitchFamily="34" charset="0"/>
              <a:buChar char="•"/>
            </a:pPr>
            <a:endParaRPr lang="de-CH" sz="1400" b="1" dirty="0">
              <a:solidFill>
                <a:schemeClr val="bg1"/>
              </a:solidFill>
              <a:latin typeface="Franklin Gothic Book" panose="020B0503020102020204" pitchFamily="34" charset="0"/>
            </a:endParaRPr>
          </a:p>
          <a:p>
            <a:r>
              <a:rPr lang="de-CH" sz="1400" b="1" dirty="0">
                <a:solidFill>
                  <a:schemeClr val="bg1"/>
                </a:solidFill>
                <a:latin typeface="Franklin Gothic Book" panose="020B0503020102020204" pitchFamily="34" charset="0"/>
              </a:rPr>
              <a:t>2 Lektionen</a:t>
            </a:r>
          </a:p>
        </p:txBody>
      </p:sp>
      <p:sp>
        <p:nvSpPr>
          <p:cNvPr id="2" name="Rechteck: abgerundete Ecken 1">
            <a:extLst>
              <a:ext uri="{FF2B5EF4-FFF2-40B4-BE49-F238E27FC236}">
                <a16:creationId xmlns:a16="http://schemas.microsoft.com/office/drawing/2014/main" id="{8CB03385-52C3-BB41-0AB4-A6B7AD74EA13}"/>
              </a:ext>
            </a:extLst>
          </p:cNvPr>
          <p:cNvSpPr/>
          <p:nvPr/>
        </p:nvSpPr>
        <p:spPr>
          <a:xfrm>
            <a:off x="3990541" y="3213468"/>
            <a:ext cx="3240000" cy="1662446"/>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4" name="Textfeld 3">
            <a:extLst>
              <a:ext uri="{FF2B5EF4-FFF2-40B4-BE49-F238E27FC236}">
                <a16:creationId xmlns:a16="http://schemas.microsoft.com/office/drawing/2014/main" id="{66B7C652-110D-A837-9E61-8E3E6E9B88F2}"/>
              </a:ext>
            </a:extLst>
          </p:cNvPr>
          <p:cNvSpPr txBox="1"/>
          <p:nvPr/>
        </p:nvSpPr>
        <p:spPr>
          <a:xfrm>
            <a:off x="4081895" y="3275476"/>
            <a:ext cx="3058727" cy="1600438"/>
          </a:xfrm>
          <a:prstGeom prst="rect">
            <a:avLst/>
          </a:prstGeom>
          <a:noFill/>
        </p:spPr>
        <p:txBody>
          <a:bodyPr wrap="square" rtlCol="0">
            <a:spAutoFit/>
          </a:bodyPr>
          <a:lstStyle/>
          <a:p>
            <a:r>
              <a:rPr lang="de-CH" sz="1400" b="1" dirty="0" err="1">
                <a:solidFill>
                  <a:schemeClr val="bg1"/>
                </a:solidFill>
                <a:latin typeface="Franklin Gothic Book" panose="020B0503020102020204" pitchFamily="34" charset="0"/>
              </a:rPr>
              <a:t>Machine</a:t>
            </a:r>
            <a:r>
              <a:rPr lang="de-CH" sz="1400" b="1" dirty="0">
                <a:solidFill>
                  <a:schemeClr val="bg1"/>
                </a:solidFill>
                <a:latin typeface="Franklin Gothic Book" panose="020B0503020102020204" pitchFamily="34" charset="0"/>
              </a:rPr>
              <a:t> Learning ohne Code</a:t>
            </a:r>
          </a:p>
          <a:p>
            <a:pPr marL="285750" indent="-285750">
              <a:buFont typeface="Arial" panose="020B0604020202020204" pitchFamily="34" charset="0"/>
              <a:buChar char="•"/>
            </a:pPr>
            <a:r>
              <a:rPr lang="de-CH" sz="1400" dirty="0">
                <a:solidFill>
                  <a:schemeClr val="bg1"/>
                </a:solidFill>
                <a:latin typeface="Franklin Gothic Book" panose="020B0503020102020204" pitchFamily="34" charset="0"/>
              </a:rPr>
              <a:t>Grundlagen </a:t>
            </a:r>
            <a:r>
              <a:rPr lang="de-CH" sz="1400" dirty="0" err="1">
                <a:solidFill>
                  <a:schemeClr val="bg1"/>
                </a:solidFill>
                <a:latin typeface="Franklin Gothic Book" panose="020B0503020102020204" pitchFamily="34" charset="0"/>
              </a:rPr>
              <a:t>Machine</a:t>
            </a:r>
            <a:r>
              <a:rPr lang="de-CH" sz="1400" dirty="0">
                <a:solidFill>
                  <a:schemeClr val="bg1"/>
                </a:solidFill>
                <a:latin typeface="Franklin Gothic Book" panose="020B0503020102020204" pitchFamily="34" charset="0"/>
              </a:rPr>
              <a:t> Learning</a:t>
            </a:r>
          </a:p>
          <a:p>
            <a:pPr marL="285750" indent="-285750">
              <a:buFont typeface="Arial" panose="020B0604020202020204" pitchFamily="34" charset="0"/>
              <a:buChar char="•"/>
            </a:pPr>
            <a:r>
              <a:rPr lang="de-CH" sz="1400" dirty="0">
                <a:solidFill>
                  <a:schemeClr val="bg1"/>
                </a:solidFill>
                <a:latin typeface="Franklin Gothic Book" panose="020B0503020102020204" pitchFamily="34" charset="0"/>
              </a:rPr>
              <a:t>Übersicht über aktuelle Lösungen</a:t>
            </a:r>
          </a:p>
          <a:p>
            <a:pPr marL="285750" indent="-285750">
              <a:buFont typeface="Arial" panose="020B0604020202020204" pitchFamily="34" charset="0"/>
              <a:buChar char="•"/>
            </a:pPr>
            <a:r>
              <a:rPr lang="de-CH" sz="1400" dirty="0">
                <a:solidFill>
                  <a:schemeClr val="bg1"/>
                </a:solidFill>
                <a:latin typeface="Franklin Gothic Book" panose="020B0503020102020204" pitchFamily="34" charset="0"/>
              </a:rPr>
              <a:t>Erstellung eines eigenen ML-Models</a:t>
            </a:r>
          </a:p>
          <a:p>
            <a:pPr marL="285750" indent="-285750">
              <a:buFont typeface="Arial" panose="020B0604020202020204" pitchFamily="34" charset="0"/>
              <a:buChar char="•"/>
            </a:pPr>
            <a:endParaRPr lang="de-CH" sz="1400" b="1" dirty="0">
              <a:solidFill>
                <a:schemeClr val="bg1"/>
              </a:solidFill>
              <a:latin typeface="Franklin Gothic Book" panose="020B0503020102020204" pitchFamily="34" charset="0"/>
            </a:endParaRPr>
          </a:p>
          <a:p>
            <a:r>
              <a:rPr lang="de-CH" sz="1400" b="1" dirty="0">
                <a:solidFill>
                  <a:schemeClr val="bg1"/>
                </a:solidFill>
                <a:latin typeface="Franklin Gothic Book" panose="020B0503020102020204" pitchFamily="34" charset="0"/>
              </a:rPr>
              <a:t>8 Lektionen</a:t>
            </a:r>
          </a:p>
        </p:txBody>
      </p:sp>
      <p:sp>
        <p:nvSpPr>
          <p:cNvPr id="15" name="Rechteck: abgerundete Ecken 14">
            <a:extLst>
              <a:ext uri="{FF2B5EF4-FFF2-40B4-BE49-F238E27FC236}">
                <a16:creationId xmlns:a16="http://schemas.microsoft.com/office/drawing/2014/main" id="{71A1C1D9-92F0-9A84-718D-5110B91FA198}"/>
              </a:ext>
            </a:extLst>
          </p:cNvPr>
          <p:cNvSpPr/>
          <p:nvPr/>
        </p:nvSpPr>
        <p:spPr>
          <a:xfrm>
            <a:off x="7482785" y="1868107"/>
            <a:ext cx="3240000" cy="4385839"/>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dirty="0"/>
          </a:p>
        </p:txBody>
      </p:sp>
      <p:sp>
        <p:nvSpPr>
          <p:cNvPr id="16" name="Textfeld 15">
            <a:extLst>
              <a:ext uri="{FF2B5EF4-FFF2-40B4-BE49-F238E27FC236}">
                <a16:creationId xmlns:a16="http://schemas.microsoft.com/office/drawing/2014/main" id="{C29F6879-AC8C-6F00-C015-47DC6961433F}"/>
              </a:ext>
            </a:extLst>
          </p:cNvPr>
          <p:cNvSpPr txBox="1"/>
          <p:nvPr/>
        </p:nvSpPr>
        <p:spPr>
          <a:xfrm>
            <a:off x="7528462" y="1947629"/>
            <a:ext cx="3148646" cy="4196342"/>
          </a:xfrm>
          <a:prstGeom prst="rect">
            <a:avLst/>
          </a:prstGeom>
          <a:noFill/>
        </p:spPr>
        <p:txBody>
          <a:bodyPr wrap="square" rtlCol="0">
            <a:spAutoFit/>
          </a:bodyPr>
          <a:lstStyle/>
          <a:p>
            <a:r>
              <a:rPr lang="de-CH" sz="1400" b="1" dirty="0">
                <a:solidFill>
                  <a:schemeClr val="bg1"/>
                </a:solidFill>
                <a:latin typeface="Franklin Gothic Book" panose="020B0503020102020204" pitchFamily="34" charset="0"/>
              </a:rPr>
              <a:t>Entwicklung LLM-basierter Apps</a:t>
            </a:r>
          </a:p>
          <a:p>
            <a:pPr marL="285750" lvl="0" indent="-285750">
              <a:lnSpc>
                <a:spcPct val="107000"/>
              </a:lnSpc>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Möglichkeiten, Anwendungsfelder</a:t>
            </a:r>
          </a:p>
          <a:p>
            <a:pPr marL="285750" lvl="0" indent="-285750">
              <a:lnSpc>
                <a:spcPct val="107000"/>
              </a:lnSpc>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Sprachmodelle: Übersicht, Nutzung</a:t>
            </a:r>
          </a:p>
          <a:p>
            <a:pPr marL="285750" lvl="0" indent="-285750">
              <a:lnSpc>
                <a:spcPct val="107000"/>
              </a:lnSpc>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Datenschutz und Sicherheit</a:t>
            </a:r>
          </a:p>
          <a:p>
            <a:pPr marL="285750" indent="-285750">
              <a:lnSpc>
                <a:spcPct val="107000"/>
              </a:lnSpc>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API, Abrechnung und Kosten</a:t>
            </a:r>
          </a:p>
          <a:p>
            <a:pPr marL="285750" lvl="0" indent="-285750">
              <a:lnSpc>
                <a:spcPct val="107000"/>
              </a:lnSpc>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Prompt-Engineering, Fine-Tuning</a:t>
            </a:r>
          </a:p>
          <a:p>
            <a:pPr marL="285750" lvl="0" indent="-285750">
              <a:lnSpc>
                <a:spcPct val="107000"/>
              </a:lnSpc>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Einführung in </a:t>
            </a:r>
            <a:r>
              <a:rPr lang="de-CH" sz="1400" dirty="0" err="1">
                <a:solidFill>
                  <a:schemeClr val="bg1"/>
                </a:solidFill>
                <a:latin typeface="Franklin Gothic Book" panose="020B0503020102020204" pitchFamily="34" charset="0"/>
              </a:rPr>
              <a:t>LangChain</a:t>
            </a:r>
            <a:endParaRPr lang="de-CH" sz="1400" dirty="0">
              <a:solidFill>
                <a:schemeClr val="bg1"/>
              </a:solidFill>
              <a:latin typeface="Franklin Gothic Book" panose="020B0503020102020204" pitchFamily="34" charset="0"/>
            </a:endParaRPr>
          </a:p>
          <a:p>
            <a:pPr marL="285750" lvl="0" indent="-285750">
              <a:lnSpc>
                <a:spcPct val="107000"/>
              </a:lnSpc>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Vertiefung von Konzepten wie Retrieval </a:t>
            </a:r>
            <a:r>
              <a:rPr lang="de-CH" sz="1400" dirty="0" err="1">
                <a:solidFill>
                  <a:schemeClr val="bg1"/>
                </a:solidFill>
                <a:latin typeface="Franklin Gothic Book" panose="020B0503020102020204" pitchFamily="34" charset="0"/>
              </a:rPr>
              <a:t>Augmented</a:t>
            </a:r>
            <a:r>
              <a:rPr lang="de-CH" sz="1400" dirty="0">
                <a:solidFill>
                  <a:schemeClr val="bg1"/>
                </a:solidFill>
                <a:latin typeface="Franklin Gothic Book" panose="020B0503020102020204" pitchFamily="34" charset="0"/>
              </a:rPr>
              <a:t> Generation</a:t>
            </a:r>
          </a:p>
          <a:p>
            <a:pPr marL="285750" lvl="0" indent="-285750">
              <a:lnSpc>
                <a:spcPct val="107000"/>
              </a:lnSpc>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Entwicklungsumgebung einrichten</a:t>
            </a:r>
          </a:p>
          <a:p>
            <a:pPr marL="285750" lvl="0" indent="-285750">
              <a:lnSpc>
                <a:spcPct val="107000"/>
              </a:lnSpc>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Frameworks nutzen (z.B. </a:t>
            </a:r>
            <a:r>
              <a:rPr lang="de-CH" sz="1400" dirty="0" err="1">
                <a:solidFill>
                  <a:schemeClr val="bg1"/>
                </a:solidFill>
                <a:latin typeface="Franklin Gothic Book" panose="020B0503020102020204" pitchFamily="34" charset="0"/>
              </a:rPr>
              <a:t>Flowise</a:t>
            </a:r>
            <a:r>
              <a:rPr lang="de-CH" sz="1400" dirty="0">
                <a:solidFill>
                  <a:schemeClr val="bg1"/>
                </a:solidFill>
                <a:latin typeface="Franklin Gothic Book" panose="020B0503020102020204" pitchFamily="34" charset="0"/>
              </a:rPr>
              <a:t>)</a:t>
            </a:r>
          </a:p>
          <a:p>
            <a:pPr marL="285750" lvl="0" indent="-285750">
              <a:lnSpc>
                <a:spcPct val="107000"/>
              </a:lnSpc>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Erstellen eigener Anwendungen (darunter Q&amp;A für eigene Daten, Chatbots, </a:t>
            </a:r>
            <a:r>
              <a:rPr lang="de-CH" sz="1400" dirty="0" err="1">
                <a:solidFill>
                  <a:schemeClr val="bg1"/>
                </a:solidFill>
                <a:latin typeface="Franklin Gothic Book" panose="020B0503020102020204" pitchFamily="34" charset="0"/>
              </a:rPr>
              <a:t>Agents</a:t>
            </a:r>
            <a:r>
              <a:rPr lang="de-CH" sz="1400" dirty="0">
                <a:solidFill>
                  <a:schemeClr val="bg1"/>
                </a:solidFill>
                <a:latin typeface="Franklin Gothic Book" panose="020B0503020102020204" pitchFamily="34" charset="0"/>
              </a:rPr>
              <a:t> und API-Interaktionen)</a:t>
            </a:r>
          </a:p>
          <a:p>
            <a:pPr marL="285750" lvl="0" indent="-285750">
              <a:lnSpc>
                <a:spcPct val="107000"/>
              </a:lnSpc>
              <a:buClr>
                <a:schemeClr val="bg1"/>
              </a:buClr>
              <a:buFont typeface="Arial" panose="020B0604020202020204" pitchFamily="34" charset="0"/>
              <a:buChar char="•"/>
            </a:pPr>
            <a:r>
              <a:rPr lang="de-CH" sz="1400" dirty="0">
                <a:solidFill>
                  <a:schemeClr val="bg1"/>
                </a:solidFill>
                <a:latin typeface="Franklin Gothic Book" panose="020B0503020102020204" pitchFamily="34" charset="0"/>
              </a:rPr>
              <a:t>Bereitstellen der Anwendung</a:t>
            </a:r>
            <a:endParaRPr lang="de-CH" sz="1400" b="1" dirty="0">
              <a:solidFill>
                <a:schemeClr val="bg1"/>
              </a:solidFill>
              <a:latin typeface="Franklin Gothic Book" panose="020B0503020102020204" pitchFamily="34" charset="0"/>
            </a:endParaRPr>
          </a:p>
          <a:p>
            <a:endParaRPr lang="de-CH" sz="1400" b="1" dirty="0">
              <a:solidFill>
                <a:schemeClr val="bg1"/>
              </a:solidFill>
              <a:latin typeface="Franklin Gothic Book" panose="020B0503020102020204" pitchFamily="34" charset="0"/>
            </a:endParaRPr>
          </a:p>
          <a:p>
            <a:r>
              <a:rPr lang="de-CH" sz="1400" b="1" dirty="0">
                <a:solidFill>
                  <a:schemeClr val="bg1"/>
                </a:solidFill>
                <a:latin typeface="Franklin Gothic Book" panose="020B0503020102020204" pitchFamily="34" charset="0"/>
              </a:rPr>
              <a:t>24 Lektionen</a:t>
            </a:r>
          </a:p>
        </p:txBody>
      </p:sp>
      <p:sp>
        <p:nvSpPr>
          <p:cNvPr id="5" name="Rechteck: abgerundete Ecken 4">
            <a:extLst>
              <a:ext uri="{FF2B5EF4-FFF2-40B4-BE49-F238E27FC236}">
                <a16:creationId xmlns:a16="http://schemas.microsoft.com/office/drawing/2014/main" id="{358DD44A-3B43-FC7A-7DEA-87A0D3443146}"/>
              </a:ext>
            </a:extLst>
          </p:cNvPr>
          <p:cNvSpPr/>
          <p:nvPr/>
        </p:nvSpPr>
        <p:spPr>
          <a:xfrm>
            <a:off x="3990541" y="4984364"/>
            <a:ext cx="3240000" cy="1269583"/>
          </a:xfrm>
          <a:prstGeom prst="roundRect">
            <a:avLst>
              <a:gd name="adj" fmla="val 5000"/>
            </a:avLst>
          </a:prstGeom>
          <a:solidFill>
            <a:srgbClr val="00B1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de-CH"/>
          </a:p>
        </p:txBody>
      </p:sp>
      <p:sp>
        <p:nvSpPr>
          <p:cNvPr id="10" name="Textfeld 9">
            <a:extLst>
              <a:ext uri="{FF2B5EF4-FFF2-40B4-BE49-F238E27FC236}">
                <a16:creationId xmlns:a16="http://schemas.microsoft.com/office/drawing/2014/main" id="{9614BF2F-6B10-4106-A74A-213A7597FDDC}"/>
              </a:ext>
            </a:extLst>
          </p:cNvPr>
          <p:cNvSpPr txBox="1"/>
          <p:nvPr/>
        </p:nvSpPr>
        <p:spPr>
          <a:xfrm>
            <a:off x="4080460" y="5046372"/>
            <a:ext cx="3058727" cy="1169551"/>
          </a:xfrm>
          <a:prstGeom prst="rect">
            <a:avLst/>
          </a:prstGeom>
          <a:noFill/>
        </p:spPr>
        <p:txBody>
          <a:bodyPr wrap="square" rtlCol="0">
            <a:spAutoFit/>
          </a:bodyPr>
          <a:lstStyle/>
          <a:p>
            <a:r>
              <a:rPr lang="de-CH" sz="1400" b="1" dirty="0">
                <a:solidFill>
                  <a:schemeClr val="bg1"/>
                </a:solidFill>
                <a:latin typeface="Franklin Gothic Book" panose="020B0503020102020204" pitchFamily="34" charset="0"/>
              </a:rPr>
              <a:t>Code-Erstellung mit KI</a:t>
            </a:r>
          </a:p>
          <a:p>
            <a:pPr marL="285750" indent="-285750">
              <a:buFont typeface="Arial" panose="020B0604020202020204" pitchFamily="34" charset="0"/>
              <a:buChar char="•"/>
            </a:pPr>
            <a:r>
              <a:rPr lang="de-CH" sz="1400" dirty="0">
                <a:solidFill>
                  <a:schemeClr val="bg1"/>
                </a:solidFill>
                <a:latin typeface="Franklin Gothic Book" panose="020B0503020102020204" pitchFamily="34" charset="0"/>
              </a:rPr>
              <a:t>Tools zur Code-Erstellung</a:t>
            </a:r>
          </a:p>
          <a:p>
            <a:pPr marL="285750" indent="-285750">
              <a:buFont typeface="Arial" panose="020B0604020202020204" pitchFamily="34" charset="0"/>
              <a:buChar char="•"/>
            </a:pPr>
            <a:r>
              <a:rPr lang="de-CH" sz="1400" dirty="0">
                <a:solidFill>
                  <a:schemeClr val="bg1"/>
                </a:solidFill>
                <a:latin typeface="Franklin Gothic Book" panose="020B0503020102020204" pitchFamily="34" charset="0"/>
              </a:rPr>
              <a:t>Code generieren und ausführen</a:t>
            </a:r>
          </a:p>
          <a:p>
            <a:pPr marL="285750" indent="-285750">
              <a:buFont typeface="Arial" panose="020B0604020202020204" pitchFamily="34" charset="0"/>
              <a:buChar char="•"/>
            </a:pPr>
            <a:endParaRPr lang="de-CH" sz="1400" b="1" dirty="0">
              <a:solidFill>
                <a:schemeClr val="bg1"/>
              </a:solidFill>
              <a:latin typeface="Franklin Gothic Book" panose="020B0503020102020204" pitchFamily="34" charset="0"/>
            </a:endParaRPr>
          </a:p>
          <a:p>
            <a:r>
              <a:rPr lang="de-CH" sz="1400" b="1" dirty="0">
                <a:solidFill>
                  <a:schemeClr val="bg1"/>
                </a:solidFill>
                <a:latin typeface="Franklin Gothic Book" panose="020B0503020102020204" pitchFamily="34" charset="0"/>
              </a:rPr>
              <a:t>6 Lektionen</a:t>
            </a:r>
          </a:p>
        </p:txBody>
      </p:sp>
    </p:spTree>
    <p:extLst>
      <p:ext uri="{BB962C8B-B14F-4D97-AF65-F5344CB8AC3E}">
        <p14:creationId xmlns:p14="http://schemas.microsoft.com/office/powerpoint/2010/main" val="483440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F0CE9757-0DF1-4D44-85CD-1CED50DD65C4}"/>
              </a:ext>
            </a:extLst>
          </p:cNvPr>
          <p:cNvSpPr>
            <a:spLocks noGrp="1"/>
          </p:cNvSpPr>
          <p:nvPr>
            <p:ph idx="1"/>
          </p:nvPr>
        </p:nvSpPr>
        <p:spPr>
          <a:xfrm>
            <a:off x="435584" y="1962150"/>
            <a:ext cx="9478398" cy="3585038"/>
          </a:xfrm>
        </p:spPr>
        <p:txBody>
          <a:bodyPr>
            <a:normAutofit/>
          </a:bodyPr>
          <a:lstStyle/>
          <a:p>
            <a:pPr>
              <a:lnSpc>
                <a:spcPct val="100000"/>
              </a:lnSpc>
              <a:buClr>
                <a:srgbClr val="00B1BF"/>
              </a:buClr>
              <a:buFont typeface="Wingdings" panose="05000000000000000000" pitchFamily="2" charset="2"/>
              <a:buChar char="§"/>
            </a:pPr>
            <a:r>
              <a:rPr lang="de-CH" sz="2000">
                <a:cs typeface="Arial" panose="020B0604020202020204" pitchFamily="34" charset="0"/>
              </a:rPr>
              <a:t>Sie möchten sich ein fundiertes Verständnis von künstlicher Intelligenz (KI) aneignen.</a:t>
            </a:r>
          </a:p>
          <a:p>
            <a:pPr>
              <a:lnSpc>
                <a:spcPct val="100000"/>
              </a:lnSpc>
              <a:buClr>
                <a:srgbClr val="00B1BF"/>
              </a:buClr>
              <a:buFont typeface="Wingdings" panose="05000000000000000000" pitchFamily="2" charset="2"/>
              <a:buChar char="§"/>
            </a:pPr>
            <a:r>
              <a:rPr lang="de-CH" sz="2000">
                <a:cs typeface="Arial" panose="020B0604020202020204" pitchFamily="34" charset="0"/>
              </a:rPr>
              <a:t>Sie wollen eigene KI-gesteuerte Lösungen erstellen, ohne sich in den Tiefen der Programmierung zu verlieren.</a:t>
            </a:r>
          </a:p>
          <a:p>
            <a:pPr>
              <a:lnSpc>
                <a:spcPct val="100000"/>
              </a:lnSpc>
              <a:buClr>
                <a:srgbClr val="00B1BF"/>
              </a:buClr>
              <a:buFont typeface="Wingdings" panose="05000000000000000000" pitchFamily="2" charset="2"/>
              <a:buChar char="§"/>
            </a:pPr>
            <a:r>
              <a:rPr lang="de-CH" sz="2000">
                <a:cs typeface="Arial" panose="020B0604020202020204" pitchFamily="34" charset="0"/>
              </a:rPr>
              <a:t>Sie sind technikaffine*r Einsteiger*in und/oder in einer Branche berufstätig, in der künstliche Intelligenz zum Einsatz kommt.</a:t>
            </a:r>
          </a:p>
          <a:p>
            <a:pPr>
              <a:buClr>
                <a:srgbClr val="00B1BF"/>
              </a:buClr>
              <a:buFont typeface="Wingdings" panose="05000000000000000000" pitchFamily="2" charset="2"/>
              <a:buChar char="§"/>
            </a:pPr>
            <a:endParaRPr lang="de-DE" sz="2000">
              <a:cs typeface="Arial" panose="020B0604020202020204" pitchFamily="34" charset="0"/>
            </a:endParaRPr>
          </a:p>
          <a:p>
            <a:pPr>
              <a:buClr>
                <a:srgbClr val="00B1BF"/>
              </a:buClr>
              <a:buFont typeface="Wingdings" panose="05000000000000000000" pitchFamily="2" charset="2"/>
              <a:buChar char="§"/>
            </a:pPr>
            <a:endParaRPr lang="de-DE" sz="2000">
              <a:cs typeface="Arial" panose="020B0604020202020204" pitchFamily="34" charset="0"/>
            </a:endParaRPr>
          </a:p>
        </p:txBody>
      </p:sp>
      <p:sp>
        <p:nvSpPr>
          <p:cNvPr id="10" name="Titel 11">
            <a:extLst>
              <a:ext uri="{FF2B5EF4-FFF2-40B4-BE49-F238E27FC236}">
                <a16:creationId xmlns:a16="http://schemas.microsoft.com/office/drawing/2014/main" id="{8787CAD1-D1C4-FAE0-E2F8-BE724757F031}"/>
              </a:ext>
            </a:extLst>
          </p:cNvPr>
          <p:cNvSpPr>
            <a:spLocks noGrp="1"/>
          </p:cNvSpPr>
          <p:nvPr>
            <p:ph type="title"/>
          </p:nvPr>
        </p:nvSpPr>
        <p:spPr>
          <a:xfrm>
            <a:off x="436727" y="846502"/>
            <a:ext cx="10734035" cy="592991"/>
          </a:xfrm>
        </p:spPr>
        <p:txBody>
          <a:bodyPr>
            <a:noAutofit/>
          </a:bodyPr>
          <a:lstStyle/>
          <a:p>
            <a:r>
              <a:rPr lang="de-CH" sz="4000">
                <a:solidFill>
                  <a:schemeClr val="tx1"/>
                </a:solidFill>
                <a:latin typeface="Franklin Gothic Medium" panose="020B0603020102020204" pitchFamily="34" charset="0"/>
              </a:rPr>
              <a:t>Zielgruppe</a:t>
            </a:r>
            <a:endParaRPr lang="de-CH" sz="4800">
              <a:latin typeface="Franklin Gothic Medium" panose="020B0603020102020204" pitchFamily="34" charset="0"/>
            </a:endParaRPr>
          </a:p>
        </p:txBody>
      </p:sp>
    </p:spTree>
    <p:extLst>
      <p:ext uri="{BB962C8B-B14F-4D97-AF65-F5344CB8AC3E}">
        <p14:creationId xmlns:p14="http://schemas.microsoft.com/office/powerpoint/2010/main" val="713118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F0CE9757-0DF1-4D44-85CD-1CED50DD65C4}"/>
              </a:ext>
            </a:extLst>
          </p:cNvPr>
          <p:cNvSpPr>
            <a:spLocks noGrp="1"/>
          </p:cNvSpPr>
          <p:nvPr>
            <p:ph idx="1"/>
          </p:nvPr>
        </p:nvSpPr>
        <p:spPr>
          <a:xfrm>
            <a:off x="435584" y="1962150"/>
            <a:ext cx="8876819" cy="3585038"/>
          </a:xfrm>
        </p:spPr>
        <p:txBody>
          <a:bodyPr vert="horz" lIns="91440" tIns="45720" rIns="91440" bIns="45720" rtlCol="0" anchor="t">
            <a:normAutofit/>
          </a:bodyPr>
          <a:lstStyle/>
          <a:p>
            <a:pPr>
              <a:buClr>
                <a:srgbClr val="00B1BF"/>
              </a:buClr>
              <a:buFont typeface="Wingdings" panose="05000000000000000000" pitchFamily="2" charset="2"/>
              <a:buChar char="§"/>
            </a:pPr>
            <a:r>
              <a:rPr lang="de-CH" sz="2000">
                <a:latin typeface="Franklin Gothic Book"/>
                <a:cs typeface="Arial"/>
              </a:rPr>
              <a:t>Sie haben ein grundlegendes technologisches Verständnis bzw. eine hohe IT-Affinität.</a:t>
            </a:r>
          </a:p>
          <a:p>
            <a:pPr>
              <a:buClr>
                <a:srgbClr val="00B1BF"/>
              </a:buClr>
              <a:buFont typeface="Wingdings" panose="05000000000000000000" pitchFamily="2" charset="2"/>
              <a:buChar char="§"/>
            </a:pPr>
            <a:r>
              <a:rPr lang="de-CH" sz="2000">
                <a:latin typeface="Franklin Gothic Book"/>
                <a:cs typeface="Arial"/>
              </a:rPr>
              <a:t>Sie verfügen über umfangreiche Kenntnisse im Umgang mit Computern, Betriebssystemen (Windows, MacOS oder Linux) und dem Internet.</a:t>
            </a:r>
          </a:p>
          <a:p>
            <a:pPr>
              <a:buClr>
                <a:srgbClr val="00B1BF"/>
              </a:buClr>
              <a:buFont typeface="Wingdings" panose="05000000000000000000" pitchFamily="2" charset="2"/>
              <a:buChar char="§"/>
            </a:pPr>
            <a:r>
              <a:rPr lang="de-CH" sz="2000">
                <a:latin typeface="Franklin Gothic Book"/>
                <a:cs typeface="Arial"/>
              </a:rPr>
              <a:t>Sie sind bereit, sich mit Programmiersprachen und anderen Technologien auseinanderzusetzen.</a:t>
            </a:r>
          </a:p>
          <a:p>
            <a:pPr>
              <a:buClr>
                <a:srgbClr val="00B1BF"/>
              </a:buClr>
              <a:buFont typeface="Wingdings" panose="05000000000000000000" pitchFamily="2" charset="2"/>
              <a:buChar char="§"/>
            </a:pPr>
            <a:r>
              <a:rPr lang="de-CH" sz="2000">
                <a:latin typeface="Franklin Gothic Book"/>
                <a:cs typeface="Arial"/>
              </a:rPr>
              <a:t>Sie haben idealerweise erste Programmiererfahrung.</a:t>
            </a:r>
          </a:p>
          <a:p>
            <a:pPr>
              <a:buClr>
                <a:srgbClr val="00B1BF"/>
              </a:buClr>
              <a:buFont typeface="Wingdings" panose="05000000000000000000" pitchFamily="2" charset="2"/>
              <a:buChar char="§"/>
            </a:pPr>
            <a:r>
              <a:rPr lang="de-CH" sz="2000">
                <a:latin typeface="Franklin Gothic Book"/>
                <a:cs typeface="Arial"/>
              </a:rPr>
              <a:t>Sie verfügen über einen eigenen Laptop mit Installationsrechten für den Unterricht.</a:t>
            </a:r>
          </a:p>
          <a:p>
            <a:pPr>
              <a:buClr>
                <a:srgbClr val="00B1BF"/>
              </a:buClr>
              <a:buFont typeface="Wingdings" panose="05000000000000000000" pitchFamily="2" charset="2"/>
              <a:buChar char="§"/>
            </a:pPr>
            <a:endParaRPr lang="de-DE" sz="2000">
              <a:latin typeface="Franklin Gothic Book"/>
              <a:cs typeface="Arial"/>
            </a:endParaRPr>
          </a:p>
        </p:txBody>
      </p:sp>
      <p:sp>
        <p:nvSpPr>
          <p:cNvPr id="10" name="Titel 11">
            <a:extLst>
              <a:ext uri="{FF2B5EF4-FFF2-40B4-BE49-F238E27FC236}">
                <a16:creationId xmlns:a16="http://schemas.microsoft.com/office/drawing/2014/main" id="{8787CAD1-D1C4-FAE0-E2F8-BE724757F031}"/>
              </a:ext>
            </a:extLst>
          </p:cNvPr>
          <p:cNvSpPr>
            <a:spLocks noGrp="1"/>
          </p:cNvSpPr>
          <p:nvPr>
            <p:ph type="title"/>
          </p:nvPr>
        </p:nvSpPr>
        <p:spPr>
          <a:xfrm>
            <a:off x="436727" y="846502"/>
            <a:ext cx="10734035" cy="592991"/>
          </a:xfrm>
        </p:spPr>
        <p:txBody>
          <a:bodyPr>
            <a:noAutofit/>
          </a:bodyPr>
          <a:lstStyle/>
          <a:p>
            <a:r>
              <a:rPr lang="de-CH" sz="4000">
                <a:solidFill>
                  <a:schemeClr val="tx1"/>
                </a:solidFill>
                <a:latin typeface="Franklin Gothic Medium" panose="020B0603020102020204" pitchFamily="34" charset="0"/>
              </a:rPr>
              <a:t>Voraussetzungen</a:t>
            </a:r>
            <a:endParaRPr lang="de-CH" sz="4800">
              <a:latin typeface="Franklin Gothic Medium" panose="020B0603020102020204" pitchFamily="34" charset="0"/>
            </a:endParaRPr>
          </a:p>
        </p:txBody>
      </p:sp>
    </p:spTree>
    <p:extLst>
      <p:ext uri="{BB962C8B-B14F-4D97-AF65-F5344CB8AC3E}">
        <p14:creationId xmlns:p14="http://schemas.microsoft.com/office/powerpoint/2010/main" val="2394635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07D4B3E-7444-48E1-821F-B553AF2EE31D}"/>
              </a:ext>
            </a:extLst>
          </p:cNvPr>
          <p:cNvSpPr>
            <a:spLocks noGrp="1"/>
          </p:cNvSpPr>
          <p:nvPr>
            <p:ph type="ctrTitle"/>
          </p:nvPr>
        </p:nvSpPr>
        <p:spPr>
          <a:xfrm>
            <a:off x="1652954" y="996847"/>
            <a:ext cx="9087833" cy="4834328"/>
          </a:xfrm>
        </p:spPr>
        <p:txBody>
          <a:bodyPr anchor="ctr">
            <a:noAutofit/>
          </a:bodyPr>
          <a:lstStyle/>
          <a:p>
            <a:r>
              <a:rPr lang="de-CH" sz="7200" b="1" spc="600">
                <a:solidFill>
                  <a:schemeClr val="bg1"/>
                </a:solidFill>
                <a:latin typeface="Franklin Gothic Medium" panose="020B0603020102020204" pitchFamily="34" charset="0"/>
              </a:rPr>
              <a:t>KURZDEMO</a:t>
            </a:r>
            <a:br>
              <a:rPr lang="de-CH" sz="7200" b="1" spc="600">
                <a:solidFill>
                  <a:schemeClr val="bg1"/>
                </a:solidFill>
                <a:latin typeface="Franklin Gothic Medium" panose="020B0603020102020204" pitchFamily="34" charset="0"/>
              </a:rPr>
            </a:br>
            <a:r>
              <a:rPr lang="de-CH" sz="6000" b="1" spc="600">
                <a:latin typeface="Franklin Gothic Medium" panose="020B0603020102020204" pitchFamily="34" charset="0"/>
              </a:rPr>
              <a:t>Development</a:t>
            </a:r>
          </a:p>
        </p:txBody>
      </p:sp>
    </p:spTree>
    <p:extLst>
      <p:ext uri="{BB962C8B-B14F-4D97-AF65-F5344CB8AC3E}">
        <p14:creationId xmlns:p14="http://schemas.microsoft.com/office/powerpoint/2010/main" val="2546320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07D4B3E-7444-48E1-821F-B553AF2EE31D}"/>
              </a:ext>
            </a:extLst>
          </p:cNvPr>
          <p:cNvSpPr>
            <a:spLocks noGrp="1"/>
          </p:cNvSpPr>
          <p:nvPr>
            <p:ph type="ctrTitle"/>
          </p:nvPr>
        </p:nvSpPr>
        <p:spPr>
          <a:xfrm>
            <a:off x="1787856" y="996847"/>
            <a:ext cx="8952931" cy="4834328"/>
          </a:xfrm>
        </p:spPr>
        <p:txBody>
          <a:bodyPr anchor="ctr">
            <a:noAutofit/>
          </a:bodyPr>
          <a:lstStyle/>
          <a:p>
            <a:r>
              <a:rPr lang="de-CH" sz="7200" b="1" spc="600">
                <a:solidFill>
                  <a:schemeClr val="bg1"/>
                </a:solidFill>
                <a:latin typeface="Franklin Gothic Medium" panose="020B0603020102020204" pitchFamily="34" charset="0"/>
              </a:rPr>
              <a:t>VORTEILE</a:t>
            </a:r>
            <a:br>
              <a:rPr lang="de-CH" sz="6000" b="1" spc="600">
                <a:solidFill>
                  <a:schemeClr val="bg1"/>
                </a:solidFill>
                <a:latin typeface="Franklin Gothic Medium" panose="020B0603020102020204" pitchFamily="34" charset="0"/>
              </a:rPr>
            </a:br>
            <a:r>
              <a:rPr lang="de-CH" sz="3200" b="1" spc="600">
                <a:latin typeface="Franklin Gothic Medium" panose="020B0603020102020204" pitchFamily="34" charset="0"/>
              </a:rPr>
              <a:t>Wo Lernen Karriere macht</a:t>
            </a:r>
            <a:endParaRPr lang="de-CH" sz="4800" b="1" spc="600">
              <a:latin typeface="Franklin Gothic Medium" panose="020B0603020102020204" pitchFamily="34" charset="0"/>
            </a:endParaRPr>
          </a:p>
        </p:txBody>
      </p:sp>
    </p:spTree>
    <p:extLst>
      <p:ext uri="{BB962C8B-B14F-4D97-AF65-F5344CB8AC3E}">
        <p14:creationId xmlns:p14="http://schemas.microsoft.com/office/powerpoint/2010/main" val="1161480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F0CE9757-0DF1-4D44-85CD-1CED50DD65C4}"/>
              </a:ext>
            </a:extLst>
          </p:cNvPr>
          <p:cNvSpPr>
            <a:spLocks noGrp="1"/>
          </p:cNvSpPr>
          <p:nvPr>
            <p:ph idx="1"/>
          </p:nvPr>
        </p:nvSpPr>
        <p:spPr>
          <a:xfrm>
            <a:off x="435584" y="1962150"/>
            <a:ext cx="11491682" cy="4543974"/>
          </a:xfrm>
        </p:spPr>
        <p:txBody>
          <a:bodyPr>
            <a:normAutofit/>
          </a:bodyPr>
          <a:lstStyle/>
          <a:p>
            <a:pPr>
              <a:buClr>
                <a:srgbClr val="00B1BF"/>
              </a:buClr>
              <a:buFont typeface="Wingdings" panose="05000000000000000000" pitchFamily="2" charset="2"/>
              <a:buChar char="§"/>
            </a:pPr>
            <a:r>
              <a:rPr lang="de-DE" sz="2000">
                <a:cs typeface="Arial" panose="020B0604020202020204" pitchFamily="34" charset="0"/>
              </a:rPr>
              <a:t>Dozierende aus der beruflichen Praxis</a:t>
            </a:r>
            <a:endParaRPr lang="de-CH" sz="2000">
              <a:cs typeface="Arial" panose="020B0604020202020204" pitchFamily="34" charset="0"/>
            </a:endParaRPr>
          </a:p>
          <a:p>
            <a:pPr>
              <a:buClr>
                <a:srgbClr val="00B1BF"/>
              </a:buClr>
              <a:buFont typeface="Wingdings" panose="05000000000000000000" pitchFamily="2" charset="2"/>
              <a:buChar char="§"/>
            </a:pPr>
            <a:r>
              <a:rPr lang="de-DE" sz="2000">
                <a:cs typeface="Arial" panose="020B0604020202020204" pitchFamily="34" charset="0"/>
              </a:rPr>
              <a:t>Zentrale Standorte in der ganzen Deutschschweiz</a:t>
            </a:r>
          </a:p>
          <a:p>
            <a:pPr>
              <a:buClr>
                <a:srgbClr val="00B1BF"/>
              </a:buClr>
              <a:buFont typeface="Wingdings" panose="05000000000000000000" pitchFamily="2" charset="2"/>
              <a:buChar char="§"/>
            </a:pPr>
            <a:r>
              <a:rPr lang="de-DE" sz="2000">
                <a:cs typeface="Arial" panose="020B0604020202020204" pitchFamily="34" charset="0"/>
              </a:rPr>
              <a:t>Moderne Lernmedien und aktuelle Lehrmittel</a:t>
            </a:r>
          </a:p>
          <a:p>
            <a:pPr>
              <a:buClr>
                <a:srgbClr val="00B1BF"/>
              </a:buClr>
              <a:buFont typeface="Wingdings" panose="05000000000000000000" pitchFamily="2" charset="2"/>
              <a:buChar char="§"/>
            </a:pPr>
            <a:r>
              <a:rPr lang="de-DE" sz="2000">
                <a:cs typeface="Arial" panose="020B0604020202020204" pitchFamily="34" charset="0"/>
              </a:rPr>
              <a:t>Verschiedene Durchführungsmodelle (Online / Classroom / Hybrid / </a:t>
            </a:r>
            <a:r>
              <a:rPr lang="de-DE" sz="2000" err="1">
                <a:cs typeface="Arial" panose="020B0604020202020204" pitchFamily="34" charset="0"/>
              </a:rPr>
              <a:t>Blended</a:t>
            </a:r>
            <a:r>
              <a:rPr lang="de-DE" sz="2000">
                <a:cs typeface="Arial" panose="020B0604020202020204" pitchFamily="34" charset="0"/>
              </a:rPr>
              <a:t>)</a:t>
            </a:r>
            <a:endParaRPr lang="de-CH" sz="2000">
              <a:cs typeface="Arial" panose="020B0604020202020204" pitchFamily="34" charset="0"/>
            </a:endParaRPr>
          </a:p>
          <a:p>
            <a:pPr>
              <a:buClr>
                <a:srgbClr val="00B1BF"/>
              </a:buClr>
              <a:buFont typeface="Wingdings" panose="05000000000000000000" pitchFamily="2" charset="2"/>
              <a:buChar char="§"/>
            </a:pPr>
            <a:r>
              <a:rPr lang="de-DE" sz="2000">
                <a:cs typeface="Arial" panose="020B0604020202020204" pitchFamily="34" charset="0"/>
              </a:rPr>
              <a:t>Transparente Preise</a:t>
            </a:r>
          </a:p>
          <a:p>
            <a:pPr>
              <a:buClr>
                <a:srgbClr val="00B1BF"/>
              </a:buClr>
              <a:buFont typeface="Wingdings" panose="05000000000000000000" pitchFamily="2" charset="2"/>
              <a:buChar char="§"/>
            </a:pPr>
            <a:r>
              <a:rPr lang="de-DE" sz="2000">
                <a:cs typeface="Arial" panose="020B0604020202020204" pitchFamily="34" charset="0"/>
              </a:rPr>
              <a:t>Flexible Zahlungsmodalitäten</a:t>
            </a:r>
          </a:p>
          <a:p>
            <a:pPr>
              <a:buClr>
                <a:srgbClr val="00B1BF"/>
              </a:buClr>
              <a:buFont typeface="Wingdings" panose="05000000000000000000" pitchFamily="2" charset="2"/>
              <a:buChar char="§"/>
            </a:pPr>
            <a:r>
              <a:rPr lang="de-DE" sz="2000">
                <a:cs typeface="Arial" panose="020B0604020202020204" pitchFamily="34" charset="0"/>
              </a:rPr>
              <a:t>ISO zertifiziert</a:t>
            </a:r>
          </a:p>
          <a:p>
            <a:pPr>
              <a:buClr>
                <a:srgbClr val="00B1BF"/>
              </a:buClr>
              <a:buFont typeface="Wingdings" panose="05000000000000000000" pitchFamily="2" charset="2"/>
              <a:buChar char="§"/>
            </a:pPr>
            <a:r>
              <a:rPr lang="de-DE" sz="2000">
                <a:cs typeface="Arial" panose="020B0604020202020204" pitchFamily="34" charset="0"/>
              </a:rPr>
              <a:t>Starke Partner</a:t>
            </a:r>
          </a:p>
        </p:txBody>
      </p:sp>
      <p:sp>
        <p:nvSpPr>
          <p:cNvPr id="10" name="Titel 11">
            <a:extLst>
              <a:ext uri="{FF2B5EF4-FFF2-40B4-BE49-F238E27FC236}">
                <a16:creationId xmlns:a16="http://schemas.microsoft.com/office/drawing/2014/main" id="{8787CAD1-D1C4-FAE0-E2F8-BE724757F031}"/>
              </a:ext>
            </a:extLst>
          </p:cNvPr>
          <p:cNvSpPr>
            <a:spLocks noGrp="1"/>
          </p:cNvSpPr>
          <p:nvPr>
            <p:ph type="title"/>
          </p:nvPr>
        </p:nvSpPr>
        <p:spPr>
          <a:xfrm>
            <a:off x="436727" y="846502"/>
            <a:ext cx="10734035" cy="592991"/>
          </a:xfrm>
        </p:spPr>
        <p:txBody>
          <a:bodyPr>
            <a:noAutofit/>
          </a:bodyPr>
          <a:lstStyle/>
          <a:p>
            <a:r>
              <a:rPr lang="de-CH" sz="4000">
                <a:solidFill>
                  <a:schemeClr val="tx1"/>
                </a:solidFill>
                <a:latin typeface="Franklin Gothic Medium" panose="020B0603020102020204" pitchFamily="34" charset="0"/>
              </a:rPr>
              <a:t>Vorteile </a:t>
            </a:r>
            <a:r>
              <a:rPr lang="de-CH" sz="4000" b="1">
                <a:latin typeface="Franklin Gothic Medium" panose="020B0603020102020204" pitchFamily="34" charset="0"/>
              </a:rPr>
              <a:t>beim IBAW</a:t>
            </a:r>
          </a:p>
        </p:txBody>
      </p:sp>
    </p:spTree>
    <p:extLst>
      <p:ext uri="{BB962C8B-B14F-4D97-AF65-F5344CB8AC3E}">
        <p14:creationId xmlns:p14="http://schemas.microsoft.com/office/powerpoint/2010/main" val="650115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07D4B3E-7444-48E1-821F-B553AF2EE31D}"/>
              </a:ext>
            </a:extLst>
          </p:cNvPr>
          <p:cNvSpPr>
            <a:spLocks noGrp="1"/>
          </p:cNvSpPr>
          <p:nvPr>
            <p:ph type="ctrTitle"/>
          </p:nvPr>
        </p:nvSpPr>
        <p:spPr>
          <a:xfrm>
            <a:off x="1787856" y="996847"/>
            <a:ext cx="8952931" cy="4834328"/>
          </a:xfrm>
        </p:spPr>
        <p:txBody>
          <a:bodyPr anchor="ctr">
            <a:noAutofit/>
          </a:bodyPr>
          <a:lstStyle/>
          <a:p>
            <a:r>
              <a:rPr lang="de-CH" sz="10300" b="1" spc="600">
                <a:solidFill>
                  <a:schemeClr val="bg1"/>
                </a:solidFill>
                <a:latin typeface="Franklin Gothic Medium" panose="020B0603020102020204" pitchFamily="34" charset="0"/>
              </a:rPr>
              <a:t>FRAGEN?</a:t>
            </a:r>
            <a:endParaRPr lang="de-CH" sz="10300" b="1" spc="600">
              <a:latin typeface="Franklin Gothic Medium" panose="020B0603020102020204" pitchFamily="34" charset="0"/>
            </a:endParaRPr>
          </a:p>
        </p:txBody>
      </p:sp>
    </p:spTree>
    <p:extLst>
      <p:ext uri="{BB962C8B-B14F-4D97-AF65-F5344CB8AC3E}">
        <p14:creationId xmlns:p14="http://schemas.microsoft.com/office/powerpoint/2010/main" val="1338165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nhaltsplatzhalter 1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12261" y="0"/>
            <a:ext cx="7476743" cy="6857999"/>
          </a:xfrm>
        </p:spPr>
      </p:pic>
      <p:pic>
        <p:nvPicPr>
          <p:cNvPr id="21" name="Bildplatzhalter 20"/>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a:stretch>
            <a:fillRect/>
          </a:stretch>
        </p:blipFill>
        <p:spPr>
          <a:xfrm>
            <a:off x="0" y="-8467"/>
            <a:ext cx="11560229" cy="6857998"/>
          </a:xfrm>
        </p:spPr>
      </p:pic>
      <p:sp>
        <p:nvSpPr>
          <p:cNvPr id="3" name="Titel 2"/>
          <p:cNvSpPr>
            <a:spLocks noGrp="1"/>
          </p:cNvSpPr>
          <p:nvPr>
            <p:ph type="title"/>
          </p:nvPr>
        </p:nvSpPr>
        <p:spPr/>
        <p:txBody>
          <a:bodyPr>
            <a:noAutofit/>
          </a:bodyPr>
          <a:lstStyle/>
          <a:p>
            <a:r>
              <a:rPr lang="de-CH" sz="4800">
                <a:solidFill>
                  <a:schemeClr val="tx1"/>
                </a:solidFill>
                <a:latin typeface="Franklin Gothic Medium" panose="020B0603020102020204" pitchFamily="34" charset="0"/>
              </a:rPr>
              <a:t>Für </a:t>
            </a:r>
            <a:r>
              <a:rPr lang="de-CH" sz="4800">
                <a:latin typeface="Franklin Gothic Medium" panose="020B0603020102020204" pitchFamily="34" charset="0"/>
              </a:rPr>
              <a:t>Sie</a:t>
            </a:r>
            <a:r>
              <a:rPr lang="de-CH" sz="4800">
                <a:solidFill>
                  <a:schemeClr val="tx1"/>
                </a:solidFill>
                <a:latin typeface="Franklin Gothic Medium" panose="020B0603020102020204" pitchFamily="34" charset="0"/>
              </a:rPr>
              <a:t> da</a:t>
            </a:r>
          </a:p>
        </p:txBody>
      </p:sp>
      <p:cxnSp>
        <p:nvCxnSpPr>
          <p:cNvPr id="11" name="Gerader Verbinder 10"/>
          <p:cNvCxnSpPr/>
          <p:nvPr/>
        </p:nvCxnSpPr>
        <p:spPr>
          <a:xfrm>
            <a:off x="10197097" y="0"/>
            <a:ext cx="0" cy="540000"/>
          </a:xfrm>
          <a:prstGeom prst="line">
            <a:avLst/>
          </a:prstGeom>
        </p:spPr>
        <p:style>
          <a:lnRef idx="3">
            <a:schemeClr val="dk1"/>
          </a:lnRef>
          <a:fillRef idx="0">
            <a:schemeClr val="dk1"/>
          </a:fillRef>
          <a:effectRef idx="2">
            <a:schemeClr val="dk1"/>
          </a:effectRef>
          <a:fontRef idx="minor">
            <a:schemeClr val="tx1"/>
          </a:fontRef>
        </p:style>
      </p:cxnSp>
      <p:cxnSp>
        <p:nvCxnSpPr>
          <p:cNvPr id="12" name="Gerader Verbinder 11"/>
          <p:cNvCxnSpPr/>
          <p:nvPr/>
        </p:nvCxnSpPr>
        <p:spPr>
          <a:xfrm>
            <a:off x="11560231" y="0"/>
            <a:ext cx="0" cy="540000"/>
          </a:xfrm>
          <a:prstGeom prst="line">
            <a:avLst/>
          </a:prstGeom>
        </p:spPr>
        <p:style>
          <a:lnRef idx="3">
            <a:schemeClr val="dk1"/>
          </a:lnRef>
          <a:fillRef idx="0">
            <a:schemeClr val="dk1"/>
          </a:fillRef>
          <a:effectRef idx="2">
            <a:schemeClr val="dk1"/>
          </a:effectRef>
          <a:fontRef idx="minor">
            <a:schemeClr val="tx1"/>
          </a:fontRef>
        </p:style>
      </p:cxnSp>
      <p:sp>
        <p:nvSpPr>
          <p:cNvPr id="17" name="Textfeld 16"/>
          <p:cNvSpPr txBox="1"/>
          <p:nvPr/>
        </p:nvSpPr>
        <p:spPr>
          <a:xfrm>
            <a:off x="470483" y="2297043"/>
            <a:ext cx="3773043" cy="2062103"/>
          </a:xfrm>
          <a:prstGeom prst="rect">
            <a:avLst/>
          </a:prstGeom>
          <a:noFill/>
        </p:spPr>
        <p:txBody>
          <a:bodyPr wrap="square" rtlCol="0">
            <a:spAutoFit/>
          </a:bodyPr>
          <a:lstStyle/>
          <a:p>
            <a:r>
              <a:rPr lang="de-CH" sz="1600">
                <a:latin typeface="Franklin Gothic Book" panose="020B0503020102020204" pitchFamily="34" charset="0"/>
              </a:rPr>
              <a:t>IBAW Hauptsitz</a:t>
            </a:r>
          </a:p>
          <a:p>
            <a:r>
              <a:rPr lang="de-CH" sz="1600">
                <a:latin typeface="Franklin Gothic Book" panose="020B0503020102020204" pitchFamily="34" charset="0"/>
              </a:rPr>
              <a:t>Schweizerhofquai 1</a:t>
            </a:r>
          </a:p>
          <a:p>
            <a:r>
              <a:rPr lang="de-CH" sz="1600">
                <a:latin typeface="Franklin Gothic Book" panose="020B0503020102020204" pitchFamily="34" charset="0"/>
              </a:rPr>
              <a:t>CH-6004 Luzern</a:t>
            </a:r>
          </a:p>
          <a:p>
            <a:endParaRPr lang="de-CH" sz="1600">
              <a:latin typeface="Franklin Gothic Book" panose="020B0503020102020204" pitchFamily="34" charset="0"/>
            </a:endParaRPr>
          </a:p>
          <a:p>
            <a:r>
              <a:rPr lang="de-CH" sz="1600">
                <a:latin typeface="Franklin Gothic Book" panose="020B0503020102020204" pitchFamily="34" charset="0"/>
              </a:rPr>
              <a:t>+41 41 229 67 00</a:t>
            </a:r>
          </a:p>
          <a:p>
            <a:endParaRPr lang="de-CH" sz="1600">
              <a:latin typeface="Franklin Gothic Book" panose="020B0503020102020204" pitchFamily="34" charset="0"/>
            </a:endParaRPr>
          </a:p>
          <a:p>
            <a:r>
              <a:rPr lang="de-CH" sz="1600">
                <a:latin typeface="Franklin Gothic Book" panose="020B0503020102020204" pitchFamily="34" charset="0"/>
              </a:rPr>
              <a:t>info@ibaw.ch</a:t>
            </a:r>
          </a:p>
          <a:p>
            <a:r>
              <a:rPr lang="de-CH" sz="1600">
                <a:latin typeface="Franklin Gothic Book" panose="020B0503020102020204" pitchFamily="34" charset="0"/>
              </a:rPr>
              <a:t>www.ibaw.ch</a:t>
            </a:r>
          </a:p>
        </p:txBody>
      </p:sp>
      <p:sp>
        <p:nvSpPr>
          <p:cNvPr id="15" name="Datumsplatzhalter 3">
            <a:extLst>
              <a:ext uri="{FF2B5EF4-FFF2-40B4-BE49-F238E27FC236}">
                <a16:creationId xmlns:a16="http://schemas.microsoft.com/office/drawing/2014/main" id="{91F01CE5-E71B-4F88-88FD-513FF222E4F7}"/>
              </a:ext>
            </a:extLst>
          </p:cNvPr>
          <p:cNvSpPr>
            <a:spLocks noGrp="1"/>
          </p:cNvSpPr>
          <p:nvPr>
            <p:ph type="dt" sz="half" idx="10"/>
          </p:nvPr>
        </p:nvSpPr>
        <p:spPr>
          <a:xfrm>
            <a:off x="10197331" y="312405"/>
            <a:ext cx="1103073" cy="365125"/>
          </a:xfrm>
        </p:spPr>
        <p:txBody>
          <a:bodyPr/>
          <a:lstStyle/>
          <a:p>
            <a:fld id="{C238EB05-82A3-44B2-A252-4FA333D8DF69}" type="datetime1">
              <a:rPr lang="de-CH" smtClean="0"/>
              <a:t>24.11.2023</a:t>
            </a:fld>
            <a:endParaRPr lang="de-CH"/>
          </a:p>
        </p:txBody>
      </p:sp>
      <p:sp>
        <p:nvSpPr>
          <p:cNvPr id="18" name="Foliennummernplatzhalter 5">
            <a:extLst>
              <a:ext uri="{FF2B5EF4-FFF2-40B4-BE49-F238E27FC236}">
                <a16:creationId xmlns:a16="http://schemas.microsoft.com/office/drawing/2014/main" id="{994B0E1F-F767-42AA-9258-302B14F88D80}"/>
              </a:ext>
            </a:extLst>
          </p:cNvPr>
          <p:cNvSpPr>
            <a:spLocks noGrp="1"/>
          </p:cNvSpPr>
          <p:nvPr>
            <p:ph type="sldNum" sz="quarter" idx="12"/>
          </p:nvPr>
        </p:nvSpPr>
        <p:spPr>
          <a:xfrm>
            <a:off x="11463719" y="312405"/>
            <a:ext cx="468314" cy="365126"/>
          </a:xfrm>
        </p:spPr>
        <p:txBody>
          <a:bodyPr/>
          <a:lstStyle/>
          <a:p>
            <a:fld id="{DC7C1F81-C6A6-4A1F-8327-438FE697CE93}" type="slidenum">
              <a:rPr lang="de-CH" smtClean="0"/>
              <a:t>29</a:t>
            </a:fld>
            <a:endParaRPr lang="de-CH"/>
          </a:p>
        </p:txBody>
      </p:sp>
      <p:sp>
        <p:nvSpPr>
          <p:cNvPr id="20" name="Datumsplatzhalter 3">
            <a:extLst>
              <a:ext uri="{FF2B5EF4-FFF2-40B4-BE49-F238E27FC236}">
                <a16:creationId xmlns:a16="http://schemas.microsoft.com/office/drawing/2014/main" id="{5CE35F51-6737-4649-B1AF-C0EDFC2E6AFC}"/>
              </a:ext>
            </a:extLst>
          </p:cNvPr>
          <p:cNvSpPr txBox="1">
            <a:spLocks/>
          </p:cNvSpPr>
          <p:nvPr/>
        </p:nvSpPr>
        <p:spPr>
          <a:xfrm>
            <a:off x="10197331" y="312405"/>
            <a:ext cx="1103073" cy="365125"/>
          </a:xfrm>
          <a:prstGeom prst="rect">
            <a:avLst/>
          </a:prstGeom>
        </p:spPr>
        <p:txBody>
          <a:bodyPr vert="horz" lIns="91440" tIns="45720" rIns="91440" bIns="45720" rtlCol="0" anchor="ctr"/>
          <a:lstStyle>
            <a:defPPr>
              <a:defRPr lang="de-DE"/>
            </a:defPPr>
            <a:lvl1pPr marL="0" algn="l"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444C79-0027-49A8-8E5C-7678B0DB8D2B}" type="datetimeFigureOut">
              <a:rPr lang="de-CH" b="0" smtClean="0">
                <a:latin typeface="Franklin Gothic Book" panose="020B0503020102020204" pitchFamily="34" charset="0"/>
              </a:rPr>
              <a:pPr/>
              <a:t>24.11.2023</a:t>
            </a:fld>
            <a:endParaRPr lang="de-CH" b="0">
              <a:latin typeface="Franklin Gothic Book" panose="020B0503020102020204" pitchFamily="34" charset="0"/>
            </a:endParaRPr>
          </a:p>
        </p:txBody>
      </p:sp>
      <p:sp>
        <p:nvSpPr>
          <p:cNvPr id="22" name="Foliennummernplatzhalter 5">
            <a:extLst>
              <a:ext uri="{FF2B5EF4-FFF2-40B4-BE49-F238E27FC236}">
                <a16:creationId xmlns:a16="http://schemas.microsoft.com/office/drawing/2014/main" id="{EB3BA8A9-49C9-4CD4-99BB-667A93DE1D23}"/>
              </a:ext>
            </a:extLst>
          </p:cNvPr>
          <p:cNvSpPr txBox="1">
            <a:spLocks/>
          </p:cNvSpPr>
          <p:nvPr/>
        </p:nvSpPr>
        <p:spPr>
          <a:xfrm>
            <a:off x="11463719" y="312405"/>
            <a:ext cx="468314" cy="365126"/>
          </a:xfrm>
          <a:prstGeom prst="rect">
            <a:avLst/>
          </a:prstGeom>
        </p:spPr>
        <p:txBody>
          <a:bodyPr vert="horz" lIns="91440" tIns="45720" rIns="91440" bIns="45720" rtlCol="0" anchor="ctr"/>
          <a:lstStyle>
            <a:defPPr>
              <a:defRPr lang="de-DE"/>
            </a:defPPr>
            <a:lvl1pPr marL="0" algn="r" defTabSz="914400" rtl="0" eaLnBrk="1" latinLnBrk="0" hangingPunct="1">
              <a:defRPr sz="900" b="0" kern="1200">
                <a:solidFill>
                  <a:schemeClr val="tx1"/>
                </a:solidFill>
                <a:latin typeface="Franklin Gothic Demi" panose="020B07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7C1F81-C6A6-4A1F-8327-438FE697CE93}" type="slidenum">
              <a:rPr lang="de-CH" smtClean="0">
                <a:latin typeface="Franklin Gothic Book" panose="020B0503020102020204" pitchFamily="34" charset="0"/>
              </a:rPr>
              <a:pPr/>
              <a:t>29</a:t>
            </a:fld>
            <a:endParaRPr lang="de-CH">
              <a:latin typeface="Franklin Gothic Book" panose="020B0503020102020204" pitchFamily="34" charset="0"/>
            </a:endParaRPr>
          </a:p>
        </p:txBody>
      </p:sp>
    </p:spTree>
    <p:extLst>
      <p:ext uri="{BB962C8B-B14F-4D97-AF65-F5344CB8AC3E}">
        <p14:creationId xmlns:p14="http://schemas.microsoft.com/office/powerpoint/2010/main" val="2078077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1999" cy="6857998"/>
          </a:xfrm>
        </p:spPr>
      </p:pic>
      <p:sp>
        <p:nvSpPr>
          <p:cNvPr id="5" name="Textfeld 4">
            <a:extLst>
              <a:ext uri="{FF2B5EF4-FFF2-40B4-BE49-F238E27FC236}">
                <a16:creationId xmlns:a16="http://schemas.microsoft.com/office/drawing/2014/main" id="{42D53518-EA41-480F-9411-954B01FDE7F3}"/>
              </a:ext>
            </a:extLst>
          </p:cNvPr>
          <p:cNvSpPr txBox="1"/>
          <p:nvPr/>
        </p:nvSpPr>
        <p:spPr>
          <a:xfrm>
            <a:off x="6725333" y="1739111"/>
            <a:ext cx="4736841" cy="2616101"/>
          </a:xfrm>
          <a:prstGeom prst="rect">
            <a:avLst/>
          </a:prstGeom>
          <a:noFill/>
        </p:spPr>
        <p:txBody>
          <a:bodyPr wrap="square" rtlCol="0">
            <a:spAutoFit/>
          </a:bodyPr>
          <a:lstStyle/>
          <a:p>
            <a:r>
              <a:rPr lang="de-CH" sz="4400" b="1">
                <a:latin typeface="Franklin Gothic Medium" panose="020B0603020102020204" pitchFamily="34" charset="0"/>
                <a:ea typeface="+mj-ea"/>
                <a:cs typeface="+mj-cs"/>
              </a:rPr>
              <a:t>Jurka Brunner</a:t>
            </a:r>
          </a:p>
          <a:p>
            <a:r>
              <a:rPr lang="de-CH" sz="2000">
                <a:latin typeface="Franklin Gothic Book" panose="020B0503020102020204" pitchFamily="34" charset="0"/>
              </a:rPr>
              <a:t>Strategie Lead &amp; Portfolio Manager</a:t>
            </a:r>
          </a:p>
          <a:p>
            <a:endParaRPr lang="de-CH" sz="2000">
              <a:latin typeface="Franklin Gothic Book" panose="020B0503020102020204" pitchFamily="34" charset="0"/>
            </a:endParaRPr>
          </a:p>
          <a:p>
            <a:endParaRPr lang="de-CH" sz="2000">
              <a:latin typeface="Franklin Gothic Book" panose="020B0503020102020204" pitchFamily="34" charset="0"/>
            </a:endParaRPr>
          </a:p>
          <a:p>
            <a:br>
              <a:rPr lang="de-CH" sz="2000">
                <a:latin typeface="Franklin Gothic Book" panose="020B0503020102020204" pitchFamily="34" charset="0"/>
              </a:rPr>
            </a:br>
            <a:r>
              <a:rPr lang="de-CH" sz="2000"/>
              <a:t>Telefon	</a:t>
            </a:r>
          </a:p>
          <a:p>
            <a:r>
              <a:rPr lang="de-CH" sz="2000"/>
              <a:t>E-Mail 		</a:t>
            </a:r>
          </a:p>
        </p:txBody>
      </p:sp>
      <p:pic>
        <p:nvPicPr>
          <p:cNvPr id="6" name="Grafik 5">
            <a:hlinkClick r:id="rId3"/>
            <a:extLst>
              <a:ext uri="{FF2B5EF4-FFF2-40B4-BE49-F238E27FC236}">
                <a16:creationId xmlns:a16="http://schemas.microsoft.com/office/drawing/2014/main" id="{0CE954E8-77D3-4918-8AC7-40967A0ABD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0478" y="4831349"/>
            <a:ext cx="1053843" cy="592787"/>
          </a:xfrm>
          <a:prstGeom prst="rect">
            <a:avLst/>
          </a:prstGeom>
        </p:spPr>
      </p:pic>
      <p:sp>
        <p:nvSpPr>
          <p:cNvPr id="10" name="Textfeld 9">
            <a:extLst>
              <a:ext uri="{FF2B5EF4-FFF2-40B4-BE49-F238E27FC236}">
                <a16:creationId xmlns:a16="http://schemas.microsoft.com/office/drawing/2014/main" id="{2BAC084B-EFD1-46E3-B0FA-671FF73D6308}"/>
              </a:ext>
            </a:extLst>
          </p:cNvPr>
          <p:cNvSpPr txBox="1"/>
          <p:nvPr/>
        </p:nvSpPr>
        <p:spPr>
          <a:xfrm>
            <a:off x="8035102" y="3625355"/>
            <a:ext cx="3818577" cy="707886"/>
          </a:xfrm>
          <a:prstGeom prst="rect">
            <a:avLst/>
          </a:prstGeom>
          <a:noFill/>
        </p:spPr>
        <p:txBody>
          <a:bodyPr wrap="square" rtlCol="0">
            <a:spAutoFit/>
          </a:bodyPr>
          <a:lstStyle/>
          <a:p>
            <a:r>
              <a:rPr lang="de-CH" sz="2000">
                <a:latin typeface="Franklin Gothic Book" panose="020B0503020102020204" pitchFamily="34" charset="0"/>
              </a:rPr>
              <a:t>+41 58 568 07 77</a:t>
            </a:r>
          </a:p>
          <a:p>
            <a:r>
              <a:rPr lang="de-CH" sz="2000">
                <a:latin typeface="Franklin Gothic Book" panose="020B0503020102020204" pitchFamily="34" charset="0"/>
                <a:hlinkClick r:id="rId5"/>
              </a:rPr>
              <a:t>jurka.brunner@ibaw.ch</a:t>
            </a:r>
            <a:r>
              <a:rPr lang="de-CH" sz="2000">
                <a:latin typeface="Franklin Gothic Book" panose="020B0503020102020204" pitchFamily="34" charset="0"/>
              </a:rPr>
              <a:t> </a:t>
            </a:r>
          </a:p>
        </p:txBody>
      </p:sp>
    </p:spTree>
    <p:extLst>
      <p:ext uri="{BB962C8B-B14F-4D97-AF65-F5344CB8AC3E}">
        <p14:creationId xmlns:p14="http://schemas.microsoft.com/office/powerpoint/2010/main" val="1709357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0" y="1698625"/>
            <a:ext cx="12191999" cy="2131541"/>
          </a:xfrm>
        </p:spPr>
        <p:txBody>
          <a:bodyPr>
            <a:normAutofit fontScale="90000"/>
          </a:bodyPr>
          <a:lstStyle/>
          <a:p>
            <a:r>
              <a:rPr lang="de-CH" sz="9800">
                <a:solidFill>
                  <a:schemeClr val="bg1"/>
                </a:solidFill>
                <a:latin typeface="Franklin Gothic Medium" panose="020B0603020102020204" pitchFamily="34" charset="0"/>
              </a:rPr>
              <a:t>VIELEN DANK</a:t>
            </a:r>
            <a:br>
              <a:rPr lang="de-CH" sz="9800">
                <a:solidFill>
                  <a:schemeClr val="bg1"/>
                </a:solidFill>
                <a:latin typeface="Franklin Gothic Medium" panose="020B0603020102020204" pitchFamily="34" charset="0"/>
              </a:rPr>
            </a:br>
            <a:r>
              <a:rPr lang="de-CH" sz="6700">
                <a:solidFill>
                  <a:schemeClr val="bg1"/>
                </a:solidFill>
                <a:latin typeface="Franklin Gothic Medium" panose="020B0603020102020204" pitchFamily="34" charset="0"/>
              </a:rPr>
              <a:t>für Ihre Aufmerksamkeit</a:t>
            </a:r>
          </a:p>
        </p:txBody>
      </p:sp>
      <p:sp>
        <p:nvSpPr>
          <p:cNvPr id="6" name="Rechteck 5"/>
          <p:cNvSpPr/>
          <p:nvPr/>
        </p:nvSpPr>
        <p:spPr>
          <a:xfrm>
            <a:off x="0" y="4181854"/>
            <a:ext cx="12192000" cy="461665"/>
          </a:xfrm>
          <a:prstGeom prst="rect">
            <a:avLst/>
          </a:prstGeom>
        </p:spPr>
        <p:txBody>
          <a:bodyPr wrap="square">
            <a:spAutoFit/>
          </a:bodyPr>
          <a:lstStyle/>
          <a:p>
            <a:pPr algn="ctr">
              <a:spcBef>
                <a:spcPts val="300"/>
              </a:spcBef>
              <a:spcAft>
                <a:spcPts val="300"/>
              </a:spcAft>
            </a:pPr>
            <a:r>
              <a:rPr lang="de-CH" sz="2400">
                <a:latin typeface="Franklin Gothic Medium" panose="020B0603020102020204" pitchFamily="34" charset="0"/>
              </a:rPr>
              <a:t>IBAW | +41 41 229 67 00 | info@ibaw.ch | ibaw.ch</a:t>
            </a:r>
          </a:p>
        </p:txBody>
      </p:sp>
    </p:spTree>
    <p:extLst>
      <p:ext uri="{BB962C8B-B14F-4D97-AF65-F5344CB8AC3E}">
        <p14:creationId xmlns:p14="http://schemas.microsoft.com/office/powerpoint/2010/main" val="74217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2376985" y="3680460"/>
            <a:ext cx="7438030" cy="1598359"/>
          </a:xfrm>
        </p:spPr>
        <p:txBody>
          <a:bodyPr>
            <a:normAutofit/>
          </a:bodyPr>
          <a:lstStyle/>
          <a:p>
            <a:r>
              <a:rPr lang="de-CH" sz="4800">
                <a:latin typeface="Franklin Gothic Medium" panose="020B0603020102020204" pitchFamily="34" charset="0"/>
              </a:rPr>
              <a:t>und Organisation</a:t>
            </a:r>
          </a:p>
        </p:txBody>
      </p:sp>
      <p:sp>
        <p:nvSpPr>
          <p:cNvPr id="3" name="Titel 2"/>
          <p:cNvSpPr>
            <a:spLocks noGrp="1"/>
          </p:cNvSpPr>
          <p:nvPr>
            <p:ph type="ctrTitle"/>
          </p:nvPr>
        </p:nvSpPr>
        <p:spPr>
          <a:xfrm>
            <a:off x="1787856" y="1289154"/>
            <a:ext cx="8952931" cy="2818026"/>
          </a:xfrm>
        </p:spPr>
        <p:txBody>
          <a:bodyPr>
            <a:normAutofit/>
          </a:bodyPr>
          <a:lstStyle/>
          <a:p>
            <a:r>
              <a:rPr lang="de-CH" sz="16600">
                <a:solidFill>
                  <a:schemeClr val="bg1"/>
                </a:solidFill>
                <a:latin typeface="Franklin Gothic Medium" panose="020B0603020102020204" pitchFamily="34" charset="0"/>
              </a:rPr>
              <a:t>PORTRÄT</a:t>
            </a:r>
          </a:p>
        </p:txBody>
      </p:sp>
    </p:spTree>
    <p:extLst>
      <p:ext uri="{BB962C8B-B14F-4D97-AF65-F5344CB8AC3E}">
        <p14:creationId xmlns:p14="http://schemas.microsoft.com/office/powerpoint/2010/main" val="3521231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762"/>
            <a:ext cx="12192000" cy="6857999"/>
          </a:xfrm>
        </p:spPr>
      </p:pic>
      <p:sp>
        <p:nvSpPr>
          <p:cNvPr id="7" name="Textfeld 6"/>
          <p:cNvSpPr txBox="1"/>
          <p:nvPr/>
        </p:nvSpPr>
        <p:spPr>
          <a:xfrm>
            <a:off x="779332" y="1106389"/>
            <a:ext cx="2219325" cy="2308324"/>
          </a:xfrm>
          <a:prstGeom prst="rect">
            <a:avLst/>
          </a:prstGeom>
          <a:noFill/>
        </p:spPr>
        <p:txBody>
          <a:bodyPr wrap="square" rtlCol="0">
            <a:spAutoFit/>
          </a:bodyPr>
          <a:lstStyle/>
          <a:p>
            <a:r>
              <a:rPr lang="de-CH" sz="4800" b="1">
                <a:latin typeface="Franklin Gothic Medium" panose="020B0603020102020204" pitchFamily="34" charset="0"/>
              </a:rPr>
              <a:t>In drei</a:t>
            </a:r>
          </a:p>
          <a:p>
            <a:r>
              <a:rPr lang="de-CH" sz="4800" b="1">
                <a:latin typeface="Franklin Gothic Medium" panose="020B0603020102020204" pitchFamily="34" charset="0"/>
              </a:rPr>
              <a:t>Welten</a:t>
            </a:r>
          </a:p>
          <a:p>
            <a:r>
              <a:rPr lang="de-CH" sz="4800" b="1">
                <a:solidFill>
                  <a:srgbClr val="00B1BF"/>
                </a:solidFill>
                <a:latin typeface="Franklin Gothic Medium" panose="020B0603020102020204" pitchFamily="34" charset="0"/>
              </a:rPr>
              <a:t>aktiv</a:t>
            </a:r>
          </a:p>
        </p:txBody>
      </p:sp>
    </p:spTree>
    <p:extLst>
      <p:ext uri="{BB962C8B-B14F-4D97-AF65-F5344CB8AC3E}">
        <p14:creationId xmlns:p14="http://schemas.microsoft.com/office/powerpoint/2010/main" val="3019989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el 2">
            <a:extLst>
              <a:ext uri="{FF2B5EF4-FFF2-40B4-BE49-F238E27FC236}">
                <a16:creationId xmlns:a16="http://schemas.microsoft.com/office/drawing/2014/main" id="{F8B6B391-0B9F-43C8-8BB2-4693B9DADA1B}"/>
              </a:ext>
            </a:extLst>
          </p:cNvPr>
          <p:cNvSpPr>
            <a:spLocks noGrp="1"/>
          </p:cNvSpPr>
          <p:nvPr>
            <p:ph type="title"/>
          </p:nvPr>
        </p:nvSpPr>
        <p:spPr>
          <a:xfrm>
            <a:off x="435585" y="809425"/>
            <a:ext cx="4517899" cy="2175243"/>
          </a:xfrm>
        </p:spPr>
        <p:txBody>
          <a:bodyPr>
            <a:normAutofit/>
          </a:bodyPr>
          <a:lstStyle/>
          <a:p>
            <a:r>
              <a:rPr lang="de-CH" sz="4800" kern="1200">
                <a:solidFill>
                  <a:schemeClr val="tx1"/>
                </a:solidFill>
                <a:latin typeface="Franklin Gothic Medium" panose="020B0603020102020204" pitchFamily="34" charset="0"/>
                <a:ea typeface="+mn-ea"/>
                <a:cs typeface="+mn-cs"/>
              </a:rPr>
              <a:t>Gut erreichbare</a:t>
            </a:r>
            <a:br>
              <a:rPr lang="de-CH" sz="3700" b="0"/>
            </a:br>
            <a:r>
              <a:rPr lang="de-CH" sz="4800" kern="1200">
                <a:solidFill>
                  <a:srgbClr val="00B1BF"/>
                </a:solidFill>
                <a:latin typeface="Franklin Gothic Medium" panose="020B0603020102020204" pitchFamily="34" charset="0"/>
                <a:ea typeface="+mn-ea"/>
                <a:cs typeface="+mn-cs"/>
              </a:rPr>
              <a:t>Standorte</a:t>
            </a:r>
          </a:p>
        </p:txBody>
      </p:sp>
      <p:grpSp>
        <p:nvGrpSpPr>
          <p:cNvPr id="9" name="Kantone">
            <a:extLst>
              <a:ext uri="{FF2B5EF4-FFF2-40B4-BE49-F238E27FC236}">
                <a16:creationId xmlns:a16="http://schemas.microsoft.com/office/drawing/2014/main" id="{26C0053F-BBD1-403D-A318-2EAB14A28A9B}"/>
              </a:ext>
            </a:extLst>
          </p:cNvPr>
          <p:cNvGrpSpPr/>
          <p:nvPr/>
        </p:nvGrpSpPr>
        <p:grpSpPr>
          <a:xfrm>
            <a:off x="2827844" y="855962"/>
            <a:ext cx="8662633" cy="5203574"/>
            <a:chOff x="1270636" y="342199"/>
            <a:chExt cx="9615482" cy="6086744"/>
          </a:xfrm>
          <a:solidFill>
            <a:srgbClr val="CCEFF2"/>
          </a:solidFill>
        </p:grpSpPr>
        <p:sp>
          <p:nvSpPr>
            <p:cNvPr id="10" name="Zürich (Kanton)">
              <a:extLst>
                <a:ext uri="{FF2B5EF4-FFF2-40B4-BE49-F238E27FC236}">
                  <a16:creationId xmlns:a16="http://schemas.microsoft.com/office/drawing/2014/main" id="{6024DA71-8DF4-429D-A8FD-AD4CA6A95250}"/>
                </a:ext>
              </a:extLst>
            </p:cNvPr>
            <p:cNvSpPr/>
            <p:nvPr/>
          </p:nvSpPr>
          <p:spPr>
            <a:xfrm>
              <a:off x="6355173" y="680649"/>
              <a:ext cx="1309408" cy="1651072"/>
            </a:xfrm>
            <a:custGeom>
              <a:avLst/>
              <a:gdLst>
                <a:gd name="connsiteX0" fmla="*/ 1209001 w 1309408"/>
                <a:gd name="connsiteY0" fmla="*/ 966875 h 1651072"/>
                <a:gd name="connsiteX1" fmla="*/ 1210057 w 1309408"/>
                <a:gd name="connsiteY1" fmla="*/ 968663 h 1651072"/>
                <a:gd name="connsiteX2" fmla="*/ 1210411 w 1309408"/>
                <a:gd name="connsiteY2" fmla="*/ 968549 h 1651072"/>
                <a:gd name="connsiteX3" fmla="*/ 579550 w 1309408"/>
                <a:gd name="connsiteY3" fmla="*/ 0 h 1651072"/>
                <a:gd name="connsiteX4" fmla="*/ 625914 w 1309408"/>
                <a:gd name="connsiteY4" fmla="*/ 36061 h 1651072"/>
                <a:gd name="connsiteX5" fmla="*/ 635159 w 1309408"/>
                <a:gd name="connsiteY5" fmla="*/ 36971 h 1651072"/>
                <a:gd name="connsiteX6" fmla="*/ 622780 w 1309408"/>
                <a:gd name="connsiteY6" fmla="*/ 46536 h 1651072"/>
                <a:gd name="connsiteX7" fmla="*/ 658841 w 1309408"/>
                <a:gd name="connsiteY7" fmla="*/ 128961 h 1651072"/>
                <a:gd name="connsiteX8" fmla="*/ 674296 w 1309408"/>
                <a:gd name="connsiteY8" fmla="*/ 144415 h 1651072"/>
                <a:gd name="connsiteX9" fmla="*/ 712932 w 1309408"/>
                <a:gd name="connsiteY9" fmla="*/ 165022 h 1651072"/>
                <a:gd name="connsiteX10" fmla="*/ 720660 w 1309408"/>
                <a:gd name="connsiteY10" fmla="*/ 154718 h 1651072"/>
                <a:gd name="connsiteX11" fmla="*/ 743842 w 1309408"/>
                <a:gd name="connsiteY11" fmla="*/ 165022 h 1651072"/>
                <a:gd name="connsiteX12" fmla="*/ 777327 w 1309408"/>
                <a:gd name="connsiteY12" fmla="*/ 159870 h 1651072"/>
                <a:gd name="connsiteX13" fmla="*/ 790206 w 1309408"/>
                <a:gd name="connsiteY13" fmla="*/ 172749 h 1651072"/>
                <a:gd name="connsiteX14" fmla="*/ 900964 w 1309408"/>
                <a:gd name="connsiteY14" fmla="*/ 80021 h 1651072"/>
                <a:gd name="connsiteX15" fmla="*/ 908691 w 1309408"/>
                <a:gd name="connsiteY15" fmla="*/ 118658 h 1651072"/>
                <a:gd name="connsiteX16" fmla="*/ 942176 w 1309408"/>
                <a:gd name="connsiteY16" fmla="*/ 144415 h 1651072"/>
                <a:gd name="connsiteX17" fmla="*/ 955055 w 1309408"/>
                <a:gd name="connsiteY17" fmla="*/ 167597 h 1651072"/>
                <a:gd name="connsiteX18" fmla="*/ 900964 w 1309408"/>
                <a:gd name="connsiteY18" fmla="*/ 286083 h 1651072"/>
                <a:gd name="connsiteX19" fmla="*/ 797933 w 1309408"/>
                <a:gd name="connsiteY19" fmla="*/ 226840 h 1651072"/>
                <a:gd name="connsiteX20" fmla="*/ 782478 w 1309408"/>
                <a:gd name="connsiteY20" fmla="*/ 265477 h 1651072"/>
                <a:gd name="connsiteX21" fmla="*/ 790206 w 1309408"/>
                <a:gd name="connsiteY21" fmla="*/ 311841 h 1651072"/>
                <a:gd name="connsiteX22" fmla="*/ 903540 w 1309408"/>
                <a:gd name="connsiteY22" fmla="*/ 340174 h 1651072"/>
                <a:gd name="connsiteX23" fmla="*/ 918994 w 1309408"/>
                <a:gd name="connsiteY23" fmla="*/ 381387 h 1651072"/>
                <a:gd name="connsiteX24" fmla="*/ 980813 w 1309408"/>
                <a:gd name="connsiteY24" fmla="*/ 371084 h 1651072"/>
                <a:gd name="connsiteX25" fmla="*/ 998843 w 1309408"/>
                <a:gd name="connsiteY25" fmla="*/ 399417 h 1651072"/>
                <a:gd name="connsiteX26" fmla="*/ 947328 w 1309408"/>
                <a:gd name="connsiteY26" fmla="*/ 420023 h 1651072"/>
                <a:gd name="connsiteX27" fmla="*/ 980813 w 1309408"/>
                <a:gd name="connsiteY27" fmla="*/ 486993 h 1651072"/>
                <a:gd name="connsiteX28" fmla="*/ 1099299 w 1309408"/>
                <a:gd name="connsiteY28" fmla="*/ 515327 h 1651072"/>
                <a:gd name="connsiteX29" fmla="*/ 1109602 w 1309408"/>
                <a:gd name="connsiteY29" fmla="*/ 556539 h 1651072"/>
                <a:gd name="connsiteX30" fmla="*/ 1101874 w 1309408"/>
                <a:gd name="connsiteY30" fmla="*/ 633813 h 1651072"/>
                <a:gd name="connsiteX31" fmla="*/ 1078692 w 1309408"/>
                <a:gd name="connsiteY31" fmla="*/ 656994 h 1651072"/>
                <a:gd name="connsiteX32" fmla="*/ 1083844 w 1309408"/>
                <a:gd name="connsiteY32" fmla="*/ 690480 h 1651072"/>
                <a:gd name="connsiteX33" fmla="*/ 1104450 w 1309408"/>
                <a:gd name="connsiteY33" fmla="*/ 708510 h 1651072"/>
                <a:gd name="connsiteX34" fmla="*/ 1122481 w 1309408"/>
                <a:gd name="connsiteY34" fmla="*/ 767753 h 1651072"/>
                <a:gd name="connsiteX35" fmla="*/ 1181723 w 1309408"/>
                <a:gd name="connsiteY35" fmla="*/ 790935 h 1651072"/>
                <a:gd name="connsiteX36" fmla="*/ 1145663 w 1309408"/>
                <a:gd name="connsiteY36" fmla="*/ 806389 h 1651072"/>
                <a:gd name="connsiteX37" fmla="*/ 1135359 w 1309408"/>
                <a:gd name="connsiteY37" fmla="*/ 886238 h 1651072"/>
                <a:gd name="connsiteX38" fmla="*/ 1176572 w 1309408"/>
                <a:gd name="connsiteY38" fmla="*/ 911996 h 1651072"/>
                <a:gd name="connsiteX39" fmla="*/ 1207404 w 1309408"/>
                <a:gd name="connsiteY39" fmla="*/ 964173 h 1651072"/>
                <a:gd name="connsiteX40" fmla="*/ 1212188 w 1309408"/>
                <a:gd name="connsiteY40" fmla="*/ 959988 h 1651072"/>
                <a:gd name="connsiteX41" fmla="*/ 1214041 w 1309408"/>
                <a:gd name="connsiteY41" fmla="*/ 965651 h 1651072"/>
                <a:gd name="connsiteX42" fmla="*/ 1209655 w 1309408"/>
                <a:gd name="connsiteY42" fmla="*/ 969488 h 1651072"/>
                <a:gd name="connsiteX43" fmla="*/ 1276157 w 1309408"/>
                <a:gd name="connsiteY43" fmla="*/ 1048459 h 1651072"/>
                <a:gd name="connsiteX44" fmla="*/ 1309408 w 1309408"/>
                <a:gd name="connsiteY44" fmla="*/ 1139899 h 1651072"/>
                <a:gd name="connsiteX45" fmla="*/ 1288626 w 1309408"/>
                <a:gd name="connsiteY45" fmla="*/ 1177306 h 1651072"/>
                <a:gd name="connsiteX46" fmla="*/ 1259531 w 1309408"/>
                <a:gd name="connsiteY46" fmla="*/ 1177306 h 1651072"/>
                <a:gd name="connsiteX47" fmla="*/ 1209655 w 1309408"/>
                <a:gd name="connsiteY47" fmla="*/ 1243808 h 1651072"/>
                <a:gd name="connsiteX48" fmla="*/ 1234593 w 1309408"/>
                <a:gd name="connsiteY48" fmla="*/ 1256277 h 1651072"/>
                <a:gd name="connsiteX49" fmla="*/ 1205498 w 1309408"/>
                <a:gd name="connsiteY49" fmla="*/ 1331091 h 1651072"/>
                <a:gd name="connsiteX50" fmla="*/ 1093277 w 1309408"/>
                <a:gd name="connsiteY50" fmla="*/ 1356029 h 1651072"/>
                <a:gd name="connsiteX51" fmla="*/ 1076651 w 1309408"/>
                <a:gd name="connsiteY51" fmla="*/ 1376811 h 1651072"/>
                <a:gd name="connsiteX52" fmla="*/ 976898 w 1309408"/>
                <a:gd name="connsiteY52" fmla="*/ 1364342 h 1651072"/>
                <a:gd name="connsiteX53" fmla="*/ 910397 w 1309408"/>
                <a:gd name="connsiteY53" fmla="*/ 1393437 h 1651072"/>
                <a:gd name="connsiteX54" fmla="*/ 927835 w 1309408"/>
                <a:gd name="connsiteY54" fmla="*/ 1468172 h 1651072"/>
                <a:gd name="connsiteX55" fmla="*/ 749551 w 1309408"/>
                <a:gd name="connsiteY55" fmla="*/ 1504253 h 1651072"/>
                <a:gd name="connsiteX56" fmla="*/ 682581 w 1309408"/>
                <a:gd name="connsiteY56" fmla="*/ 1578950 h 1651072"/>
                <a:gd name="connsiteX57" fmla="*/ 682581 w 1309408"/>
                <a:gd name="connsiteY57" fmla="*/ 1591829 h 1651072"/>
                <a:gd name="connsiteX58" fmla="*/ 708338 w 1309408"/>
                <a:gd name="connsiteY58" fmla="*/ 1643344 h 1651072"/>
                <a:gd name="connsiteX59" fmla="*/ 651671 w 1309408"/>
                <a:gd name="connsiteY59" fmla="*/ 1651072 h 1651072"/>
                <a:gd name="connsiteX60" fmla="*/ 633641 w 1309408"/>
                <a:gd name="connsiteY60" fmla="*/ 1617587 h 1651072"/>
                <a:gd name="connsiteX61" fmla="*/ 597580 w 1309408"/>
                <a:gd name="connsiteY61" fmla="*/ 1625314 h 1651072"/>
                <a:gd name="connsiteX62" fmla="*/ 587277 w 1309408"/>
                <a:gd name="connsiteY62" fmla="*/ 1622738 h 1651072"/>
                <a:gd name="connsiteX63" fmla="*/ 564095 w 1309408"/>
                <a:gd name="connsiteY63" fmla="*/ 1615011 h 1651072"/>
                <a:gd name="connsiteX64" fmla="*/ 540913 w 1309408"/>
                <a:gd name="connsiteY64" fmla="*/ 1530010 h 1651072"/>
                <a:gd name="connsiteX65" fmla="*/ 461064 w 1309408"/>
                <a:gd name="connsiteY65" fmla="*/ 1475919 h 1651072"/>
                <a:gd name="connsiteX66" fmla="*/ 388942 w 1309408"/>
                <a:gd name="connsiteY66" fmla="*/ 1460464 h 1651072"/>
                <a:gd name="connsiteX67" fmla="*/ 365760 w 1309408"/>
                <a:gd name="connsiteY67" fmla="*/ 1468192 h 1651072"/>
                <a:gd name="connsiteX68" fmla="*/ 311669 w 1309408"/>
                <a:gd name="connsiteY68" fmla="*/ 1488798 h 1651072"/>
                <a:gd name="connsiteX69" fmla="*/ 260154 w 1309408"/>
                <a:gd name="connsiteY69" fmla="*/ 1504253 h 1651072"/>
                <a:gd name="connsiteX70" fmla="*/ 185456 w 1309408"/>
                <a:gd name="connsiteY70" fmla="*/ 1463040 h 1651072"/>
                <a:gd name="connsiteX71" fmla="*/ 139092 w 1309408"/>
                <a:gd name="connsiteY71" fmla="*/ 1465616 h 1651072"/>
                <a:gd name="connsiteX72" fmla="*/ 56667 w 1309408"/>
                <a:gd name="connsiteY72" fmla="*/ 1246675 h 1651072"/>
                <a:gd name="connsiteX73" fmla="*/ 113334 w 1309408"/>
                <a:gd name="connsiteY73" fmla="*/ 1249251 h 1651072"/>
                <a:gd name="connsiteX74" fmla="*/ 146819 w 1309408"/>
                <a:gd name="connsiteY74" fmla="*/ 1213190 h 1651072"/>
                <a:gd name="connsiteX75" fmla="*/ 162274 w 1309408"/>
                <a:gd name="connsiteY75" fmla="*/ 1174553 h 1651072"/>
                <a:gd name="connsiteX76" fmla="*/ 177729 w 1309408"/>
                <a:gd name="connsiteY76" fmla="*/ 1179705 h 1651072"/>
                <a:gd name="connsiteX77" fmla="*/ 195759 w 1309408"/>
                <a:gd name="connsiteY77" fmla="*/ 1148796 h 1651072"/>
                <a:gd name="connsiteX78" fmla="*/ 188032 w 1309408"/>
                <a:gd name="connsiteY78" fmla="*/ 1128189 h 1651072"/>
                <a:gd name="connsiteX79" fmla="*/ 136516 w 1309408"/>
                <a:gd name="connsiteY79" fmla="*/ 1153947 h 1651072"/>
                <a:gd name="connsiteX80" fmla="*/ 105607 w 1309408"/>
                <a:gd name="connsiteY80" fmla="*/ 1135917 h 1651072"/>
                <a:gd name="connsiteX81" fmla="*/ 115910 w 1309408"/>
                <a:gd name="connsiteY81" fmla="*/ 1107583 h 1651072"/>
                <a:gd name="connsiteX82" fmla="*/ 92728 w 1309408"/>
                <a:gd name="connsiteY82" fmla="*/ 1066371 h 1651072"/>
                <a:gd name="connsiteX83" fmla="*/ 97880 w 1309408"/>
                <a:gd name="connsiteY83" fmla="*/ 1032886 h 1651072"/>
                <a:gd name="connsiteX84" fmla="*/ 105607 w 1309408"/>
                <a:gd name="connsiteY84" fmla="*/ 1022583 h 1651072"/>
                <a:gd name="connsiteX85" fmla="*/ 82425 w 1309408"/>
                <a:gd name="connsiteY85" fmla="*/ 1007128 h 1651072"/>
                <a:gd name="connsiteX86" fmla="*/ 77274 w 1309408"/>
                <a:gd name="connsiteY86" fmla="*/ 942734 h 1651072"/>
                <a:gd name="connsiteX87" fmla="*/ 41213 w 1309408"/>
                <a:gd name="connsiteY87" fmla="*/ 909249 h 1651072"/>
                <a:gd name="connsiteX88" fmla="*/ 28334 w 1309408"/>
                <a:gd name="connsiteY88" fmla="*/ 834551 h 1651072"/>
                <a:gd name="connsiteX89" fmla="*/ 43788 w 1309408"/>
                <a:gd name="connsiteY89" fmla="*/ 831975 h 1651072"/>
                <a:gd name="connsiteX90" fmla="*/ 43788 w 1309408"/>
                <a:gd name="connsiteY90" fmla="*/ 775308 h 1651072"/>
                <a:gd name="connsiteX91" fmla="*/ 56667 w 1309408"/>
                <a:gd name="connsiteY91" fmla="*/ 762429 h 1651072"/>
                <a:gd name="connsiteX92" fmla="*/ 5152 w 1309408"/>
                <a:gd name="connsiteY92" fmla="*/ 708338 h 1651072"/>
                <a:gd name="connsiteX93" fmla="*/ 33485 w 1309408"/>
                <a:gd name="connsiteY93" fmla="*/ 685156 h 1651072"/>
                <a:gd name="connsiteX94" fmla="*/ 28334 w 1309408"/>
                <a:gd name="connsiteY94" fmla="*/ 659398 h 1651072"/>
                <a:gd name="connsiteX95" fmla="*/ 0 w 1309408"/>
                <a:gd name="connsiteY95" fmla="*/ 661974 h 1651072"/>
                <a:gd name="connsiteX96" fmla="*/ 0 w 1309408"/>
                <a:gd name="connsiteY96" fmla="*/ 582125 h 1651072"/>
                <a:gd name="connsiteX97" fmla="*/ 28334 w 1309408"/>
                <a:gd name="connsiteY97" fmla="*/ 569246 h 1651072"/>
                <a:gd name="connsiteX98" fmla="*/ 48940 w 1309408"/>
                <a:gd name="connsiteY98" fmla="*/ 522882 h 1651072"/>
                <a:gd name="connsiteX99" fmla="*/ 77274 w 1309408"/>
                <a:gd name="connsiteY99" fmla="*/ 525458 h 1651072"/>
                <a:gd name="connsiteX100" fmla="*/ 108183 w 1309408"/>
                <a:gd name="connsiteY100" fmla="*/ 476518 h 1651072"/>
                <a:gd name="connsiteX101" fmla="*/ 121062 w 1309408"/>
                <a:gd name="connsiteY101" fmla="*/ 481670 h 1651072"/>
                <a:gd name="connsiteX102" fmla="*/ 121062 w 1309408"/>
                <a:gd name="connsiteY102" fmla="*/ 422427 h 1651072"/>
                <a:gd name="connsiteX103" fmla="*/ 141668 w 1309408"/>
                <a:gd name="connsiteY103" fmla="*/ 396669 h 1651072"/>
                <a:gd name="connsiteX104" fmla="*/ 211214 w 1309408"/>
                <a:gd name="connsiteY104" fmla="*/ 388942 h 1651072"/>
                <a:gd name="connsiteX105" fmla="*/ 239547 w 1309408"/>
                <a:gd name="connsiteY105" fmla="*/ 378639 h 1651072"/>
                <a:gd name="connsiteX106" fmla="*/ 275608 w 1309408"/>
                <a:gd name="connsiteY106" fmla="*/ 363184 h 1651072"/>
                <a:gd name="connsiteX107" fmla="*/ 262729 w 1309408"/>
                <a:gd name="connsiteY107" fmla="*/ 345154 h 1651072"/>
                <a:gd name="connsiteX108" fmla="*/ 218941 w 1309408"/>
                <a:gd name="connsiteY108" fmla="*/ 355457 h 1651072"/>
                <a:gd name="connsiteX109" fmla="*/ 198335 w 1309408"/>
                <a:gd name="connsiteY109" fmla="*/ 345154 h 1651072"/>
                <a:gd name="connsiteX110" fmla="*/ 193183 w 1309408"/>
                <a:gd name="connsiteY110" fmla="*/ 296214 h 1651072"/>
                <a:gd name="connsiteX111" fmla="*/ 239547 w 1309408"/>
                <a:gd name="connsiteY111" fmla="*/ 267881 h 1651072"/>
                <a:gd name="connsiteX112" fmla="*/ 316821 w 1309408"/>
                <a:gd name="connsiteY112" fmla="*/ 242123 h 1651072"/>
                <a:gd name="connsiteX113" fmla="*/ 314245 w 1309408"/>
                <a:gd name="connsiteY113" fmla="*/ 198335 h 1651072"/>
                <a:gd name="connsiteX114" fmla="*/ 345154 w 1309408"/>
                <a:gd name="connsiteY114" fmla="*/ 200911 h 1651072"/>
                <a:gd name="connsiteX115" fmla="*/ 432730 w 1309408"/>
                <a:gd name="connsiteY115" fmla="*/ 242123 h 1651072"/>
                <a:gd name="connsiteX116" fmla="*/ 437882 w 1309408"/>
                <a:gd name="connsiteY116" fmla="*/ 262729 h 1651072"/>
                <a:gd name="connsiteX117" fmla="*/ 419852 w 1309408"/>
                <a:gd name="connsiteY117" fmla="*/ 296214 h 1651072"/>
                <a:gd name="connsiteX118" fmla="*/ 428607 w 1309408"/>
                <a:gd name="connsiteY118" fmla="*/ 298841 h 1651072"/>
                <a:gd name="connsiteX119" fmla="*/ 423990 w 1309408"/>
                <a:gd name="connsiteY119" fmla="*/ 301779 h 1651072"/>
                <a:gd name="connsiteX120" fmla="*/ 420324 w 1309408"/>
                <a:gd name="connsiteY120" fmla="*/ 298688 h 1651072"/>
                <a:gd name="connsiteX121" fmla="*/ 415892 w 1309408"/>
                <a:gd name="connsiteY121" fmla="*/ 293034 h 1651072"/>
                <a:gd name="connsiteX122" fmla="*/ 393888 w 1309408"/>
                <a:gd name="connsiteY122" fmla="*/ 307704 h 1651072"/>
                <a:gd name="connsiteX123" fmla="*/ 359659 w 1309408"/>
                <a:gd name="connsiteY123" fmla="*/ 329708 h 1651072"/>
                <a:gd name="connsiteX124" fmla="*/ 357214 w 1309408"/>
                <a:gd name="connsiteY124" fmla="*/ 351712 h 1651072"/>
                <a:gd name="connsiteX125" fmla="*/ 357214 w 1309408"/>
                <a:gd name="connsiteY125" fmla="*/ 378606 h 1651072"/>
                <a:gd name="connsiteX126" fmla="*/ 379218 w 1309408"/>
                <a:gd name="connsiteY126" fmla="*/ 385941 h 1651072"/>
                <a:gd name="connsiteX127" fmla="*/ 384108 w 1309408"/>
                <a:gd name="connsiteY127" fmla="*/ 400611 h 1651072"/>
                <a:gd name="connsiteX128" fmla="*/ 398777 w 1309408"/>
                <a:gd name="connsiteY128" fmla="*/ 432395 h 1651072"/>
                <a:gd name="connsiteX129" fmla="*/ 415892 w 1309408"/>
                <a:gd name="connsiteY129" fmla="*/ 417725 h 1651072"/>
                <a:gd name="connsiteX130" fmla="*/ 423227 w 1309408"/>
                <a:gd name="connsiteY130" fmla="*/ 385941 h 1651072"/>
                <a:gd name="connsiteX131" fmla="*/ 433006 w 1309408"/>
                <a:gd name="connsiteY131" fmla="*/ 356602 h 1651072"/>
                <a:gd name="connsiteX132" fmla="*/ 442786 w 1309408"/>
                <a:gd name="connsiteY132" fmla="*/ 339488 h 1651072"/>
                <a:gd name="connsiteX133" fmla="*/ 477015 w 1309408"/>
                <a:gd name="connsiteY133" fmla="*/ 315038 h 1651072"/>
                <a:gd name="connsiteX134" fmla="*/ 477015 w 1309408"/>
                <a:gd name="connsiteY134" fmla="*/ 288239 h 1651072"/>
                <a:gd name="connsiteX135" fmla="*/ 481670 w 1309408"/>
                <a:gd name="connsiteY135" fmla="*/ 285911 h 1651072"/>
                <a:gd name="connsiteX136" fmla="*/ 502276 w 1309408"/>
                <a:gd name="connsiteY136" fmla="*/ 257578 h 1651072"/>
                <a:gd name="connsiteX137" fmla="*/ 479094 w 1309408"/>
                <a:gd name="connsiteY137" fmla="*/ 167426 h 1651072"/>
                <a:gd name="connsiteX138" fmla="*/ 491973 w 1309408"/>
                <a:gd name="connsiteY138" fmla="*/ 136516 h 1651072"/>
                <a:gd name="connsiteX139" fmla="*/ 515155 w 1309408"/>
                <a:gd name="connsiteY139" fmla="*/ 146819 h 1651072"/>
                <a:gd name="connsiteX140" fmla="*/ 497125 w 1309408"/>
                <a:gd name="connsiteY140" fmla="*/ 167426 h 1651072"/>
                <a:gd name="connsiteX141" fmla="*/ 520307 w 1309408"/>
                <a:gd name="connsiteY141" fmla="*/ 180304 h 1651072"/>
                <a:gd name="connsiteX142" fmla="*/ 548640 w 1309408"/>
                <a:gd name="connsiteY142" fmla="*/ 154547 h 1651072"/>
                <a:gd name="connsiteX143" fmla="*/ 502276 w 1309408"/>
                <a:gd name="connsiteY143" fmla="*/ 79849 h 1651072"/>
                <a:gd name="connsiteX144" fmla="*/ 512579 w 1309408"/>
                <a:gd name="connsiteY144" fmla="*/ 66970 h 1651072"/>
                <a:gd name="connsiteX145" fmla="*/ 533186 w 1309408"/>
                <a:gd name="connsiteY145" fmla="*/ 61819 h 1651072"/>
                <a:gd name="connsiteX146" fmla="*/ 535761 w 1309408"/>
                <a:gd name="connsiteY146" fmla="*/ 20606 h 165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309408" h="1651072">
                  <a:moveTo>
                    <a:pt x="1209001" y="966875"/>
                  </a:moveTo>
                  <a:lnTo>
                    <a:pt x="1210057" y="968663"/>
                  </a:lnTo>
                  <a:lnTo>
                    <a:pt x="1210411" y="968549"/>
                  </a:lnTo>
                  <a:close/>
                  <a:moveTo>
                    <a:pt x="579550" y="0"/>
                  </a:moveTo>
                  <a:lnTo>
                    <a:pt x="625914" y="36061"/>
                  </a:lnTo>
                  <a:lnTo>
                    <a:pt x="635159" y="36971"/>
                  </a:lnTo>
                  <a:lnTo>
                    <a:pt x="622780" y="46536"/>
                  </a:lnTo>
                  <a:lnTo>
                    <a:pt x="658841" y="128961"/>
                  </a:lnTo>
                  <a:lnTo>
                    <a:pt x="674296" y="144415"/>
                  </a:lnTo>
                  <a:lnTo>
                    <a:pt x="712932" y="165022"/>
                  </a:lnTo>
                  <a:lnTo>
                    <a:pt x="720660" y="154718"/>
                  </a:lnTo>
                  <a:lnTo>
                    <a:pt x="743842" y="165022"/>
                  </a:lnTo>
                  <a:lnTo>
                    <a:pt x="777327" y="159870"/>
                  </a:lnTo>
                  <a:lnTo>
                    <a:pt x="790206" y="172749"/>
                  </a:lnTo>
                  <a:lnTo>
                    <a:pt x="900964" y="80021"/>
                  </a:lnTo>
                  <a:lnTo>
                    <a:pt x="908691" y="118658"/>
                  </a:lnTo>
                  <a:lnTo>
                    <a:pt x="942176" y="144415"/>
                  </a:lnTo>
                  <a:lnTo>
                    <a:pt x="955055" y="167597"/>
                  </a:lnTo>
                  <a:lnTo>
                    <a:pt x="900964" y="286083"/>
                  </a:lnTo>
                  <a:lnTo>
                    <a:pt x="797933" y="226840"/>
                  </a:lnTo>
                  <a:lnTo>
                    <a:pt x="782478" y="265477"/>
                  </a:lnTo>
                  <a:lnTo>
                    <a:pt x="790206" y="311841"/>
                  </a:lnTo>
                  <a:lnTo>
                    <a:pt x="903540" y="340174"/>
                  </a:lnTo>
                  <a:lnTo>
                    <a:pt x="918994" y="381387"/>
                  </a:lnTo>
                  <a:lnTo>
                    <a:pt x="980813" y="371084"/>
                  </a:lnTo>
                  <a:lnTo>
                    <a:pt x="998843" y="399417"/>
                  </a:lnTo>
                  <a:lnTo>
                    <a:pt x="947328" y="420023"/>
                  </a:lnTo>
                  <a:lnTo>
                    <a:pt x="980813" y="486993"/>
                  </a:lnTo>
                  <a:lnTo>
                    <a:pt x="1099299" y="515327"/>
                  </a:lnTo>
                  <a:lnTo>
                    <a:pt x="1109602" y="556539"/>
                  </a:lnTo>
                  <a:lnTo>
                    <a:pt x="1101874" y="633813"/>
                  </a:lnTo>
                  <a:lnTo>
                    <a:pt x="1078692" y="656994"/>
                  </a:lnTo>
                  <a:lnTo>
                    <a:pt x="1083844" y="690480"/>
                  </a:lnTo>
                  <a:lnTo>
                    <a:pt x="1104450" y="708510"/>
                  </a:lnTo>
                  <a:lnTo>
                    <a:pt x="1122481" y="767753"/>
                  </a:lnTo>
                  <a:lnTo>
                    <a:pt x="1181723" y="790935"/>
                  </a:lnTo>
                  <a:lnTo>
                    <a:pt x="1145663" y="806389"/>
                  </a:lnTo>
                  <a:lnTo>
                    <a:pt x="1135359" y="886238"/>
                  </a:lnTo>
                  <a:lnTo>
                    <a:pt x="1176572" y="911996"/>
                  </a:lnTo>
                  <a:lnTo>
                    <a:pt x="1207404" y="964173"/>
                  </a:lnTo>
                  <a:lnTo>
                    <a:pt x="1212188" y="959988"/>
                  </a:lnTo>
                  <a:lnTo>
                    <a:pt x="1214041" y="965651"/>
                  </a:lnTo>
                  <a:lnTo>
                    <a:pt x="1209655" y="969488"/>
                  </a:lnTo>
                  <a:lnTo>
                    <a:pt x="1276157" y="1048459"/>
                  </a:lnTo>
                  <a:lnTo>
                    <a:pt x="1309408" y="1139899"/>
                  </a:lnTo>
                  <a:lnTo>
                    <a:pt x="1288626" y="1177306"/>
                  </a:lnTo>
                  <a:lnTo>
                    <a:pt x="1259531" y="1177306"/>
                  </a:lnTo>
                  <a:lnTo>
                    <a:pt x="1209655" y="1243808"/>
                  </a:lnTo>
                  <a:lnTo>
                    <a:pt x="1234593" y="1256277"/>
                  </a:lnTo>
                  <a:lnTo>
                    <a:pt x="1205498" y="1331091"/>
                  </a:lnTo>
                  <a:lnTo>
                    <a:pt x="1093277" y="1356029"/>
                  </a:lnTo>
                  <a:lnTo>
                    <a:pt x="1076651" y="1376811"/>
                  </a:lnTo>
                  <a:lnTo>
                    <a:pt x="976898" y="1364342"/>
                  </a:lnTo>
                  <a:lnTo>
                    <a:pt x="910397" y="1393437"/>
                  </a:lnTo>
                  <a:lnTo>
                    <a:pt x="927835" y="1468172"/>
                  </a:lnTo>
                  <a:lnTo>
                    <a:pt x="749551" y="1504253"/>
                  </a:lnTo>
                  <a:lnTo>
                    <a:pt x="682581" y="1578950"/>
                  </a:lnTo>
                  <a:lnTo>
                    <a:pt x="682581" y="1591829"/>
                  </a:lnTo>
                  <a:lnTo>
                    <a:pt x="708338" y="1643344"/>
                  </a:lnTo>
                  <a:lnTo>
                    <a:pt x="651671" y="1651072"/>
                  </a:lnTo>
                  <a:lnTo>
                    <a:pt x="633641" y="1617587"/>
                  </a:lnTo>
                  <a:lnTo>
                    <a:pt x="597580" y="1625314"/>
                  </a:lnTo>
                  <a:lnTo>
                    <a:pt x="587277" y="1622738"/>
                  </a:lnTo>
                  <a:lnTo>
                    <a:pt x="564095" y="1615011"/>
                  </a:lnTo>
                  <a:lnTo>
                    <a:pt x="540913" y="1530010"/>
                  </a:lnTo>
                  <a:lnTo>
                    <a:pt x="461064" y="1475919"/>
                  </a:lnTo>
                  <a:lnTo>
                    <a:pt x="388942" y="1460464"/>
                  </a:lnTo>
                  <a:lnTo>
                    <a:pt x="365760" y="1468192"/>
                  </a:lnTo>
                  <a:lnTo>
                    <a:pt x="311669" y="1488798"/>
                  </a:lnTo>
                  <a:lnTo>
                    <a:pt x="260154" y="1504253"/>
                  </a:lnTo>
                  <a:lnTo>
                    <a:pt x="185456" y="1463040"/>
                  </a:lnTo>
                  <a:lnTo>
                    <a:pt x="139092" y="1465616"/>
                  </a:lnTo>
                  <a:lnTo>
                    <a:pt x="56667" y="1246675"/>
                  </a:lnTo>
                  <a:lnTo>
                    <a:pt x="113334" y="1249251"/>
                  </a:lnTo>
                  <a:lnTo>
                    <a:pt x="146819" y="1213190"/>
                  </a:lnTo>
                  <a:lnTo>
                    <a:pt x="162274" y="1174553"/>
                  </a:lnTo>
                  <a:lnTo>
                    <a:pt x="177729" y="1179705"/>
                  </a:lnTo>
                  <a:lnTo>
                    <a:pt x="195759" y="1148796"/>
                  </a:lnTo>
                  <a:lnTo>
                    <a:pt x="188032" y="1128189"/>
                  </a:lnTo>
                  <a:lnTo>
                    <a:pt x="136516" y="1153947"/>
                  </a:lnTo>
                  <a:lnTo>
                    <a:pt x="105607" y="1135917"/>
                  </a:lnTo>
                  <a:lnTo>
                    <a:pt x="115910" y="1107583"/>
                  </a:lnTo>
                  <a:lnTo>
                    <a:pt x="92728" y="1066371"/>
                  </a:lnTo>
                  <a:lnTo>
                    <a:pt x="97880" y="1032886"/>
                  </a:lnTo>
                  <a:lnTo>
                    <a:pt x="105607" y="1022583"/>
                  </a:lnTo>
                  <a:lnTo>
                    <a:pt x="82425" y="1007128"/>
                  </a:lnTo>
                  <a:lnTo>
                    <a:pt x="77274" y="942734"/>
                  </a:lnTo>
                  <a:lnTo>
                    <a:pt x="41213" y="909249"/>
                  </a:lnTo>
                  <a:lnTo>
                    <a:pt x="28334" y="834551"/>
                  </a:lnTo>
                  <a:lnTo>
                    <a:pt x="43788" y="831975"/>
                  </a:lnTo>
                  <a:lnTo>
                    <a:pt x="43788" y="775308"/>
                  </a:lnTo>
                  <a:lnTo>
                    <a:pt x="56667" y="762429"/>
                  </a:lnTo>
                  <a:lnTo>
                    <a:pt x="5152" y="708338"/>
                  </a:lnTo>
                  <a:lnTo>
                    <a:pt x="33485" y="685156"/>
                  </a:lnTo>
                  <a:lnTo>
                    <a:pt x="28334" y="659398"/>
                  </a:lnTo>
                  <a:lnTo>
                    <a:pt x="0" y="661974"/>
                  </a:lnTo>
                  <a:lnTo>
                    <a:pt x="0" y="582125"/>
                  </a:lnTo>
                  <a:lnTo>
                    <a:pt x="28334" y="569246"/>
                  </a:lnTo>
                  <a:lnTo>
                    <a:pt x="48940" y="522882"/>
                  </a:lnTo>
                  <a:lnTo>
                    <a:pt x="77274" y="525458"/>
                  </a:lnTo>
                  <a:lnTo>
                    <a:pt x="108183" y="476518"/>
                  </a:lnTo>
                  <a:lnTo>
                    <a:pt x="121062" y="481670"/>
                  </a:lnTo>
                  <a:lnTo>
                    <a:pt x="121062" y="422427"/>
                  </a:lnTo>
                  <a:lnTo>
                    <a:pt x="141668" y="396669"/>
                  </a:lnTo>
                  <a:lnTo>
                    <a:pt x="211214" y="388942"/>
                  </a:lnTo>
                  <a:lnTo>
                    <a:pt x="239547" y="378639"/>
                  </a:lnTo>
                  <a:lnTo>
                    <a:pt x="275608" y="363184"/>
                  </a:lnTo>
                  <a:lnTo>
                    <a:pt x="262729" y="345154"/>
                  </a:lnTo>
                  <a:lnTo>
                    <a:pt x="218941" y="355457"/>
                  </a:lnTo>
                  <a:lnTo>
                    <a:pt x="198335" y="345154"/>
                  </a:lnTo>
                  <a:lnTo>
                    <a:pt x="193183" y="296214"/>
                  </a:lnTo>
                  <a:lnTo>
                    <a:pt x="239547" y="267881"/>
                  </a:lnTo>
                  <a:lnTo>
                    <a:pt x="316821" y="242123"/>
                  </a:lnTo>
                  <a:lnTo>
                    <a:pt x="314245" y="198335"/>
                  </a:lnTo>
                  <a:lnTo>
                    <a:pt x="345154" y="200911"/>
                  </a:lnTo>
                  <a:lnTo>
                    <a:pt x="432730" y="242123"/>
                  </a:lnTo>
                  <a:lnTo>
                    <a:pt x="437882" y="262729"/>
                  </a:lnTo>
                  <a:lnTo>
                    <a:pt x="419852" y="296214"/>
                  </a:lnTo>
                  <a:lnTo>
                    <a:pt x="428607" y="298841"/>
                  </a:lnTo>
                  <a:lnTo>
                    <a:pt x="423990" y="301779"/>
                  </a:lnTo>
                  <a:lnTo>
                    <a:pt x="420324" y="298688"/>
                  </a:lnTo>
                  <a:cubicBezTo>
                    <a:pt x="419662" y="295173"/>
                    <a:pt x="419560" y="291812"/>
                    <a:pt x="415892" y="293034"/>
                  </a:cubicBezTo>
                  <a:lnTo>
                    <a:pt x="393888" y="307704"/>
                  </a:lnTo>
                  <a:lnTo>
                    <a:pt x="359659" y="329708"/>
                  </a:lnTo>
                  <a:lnTo>
                    <a:pt x="357214" y="351712"/>
                  </a:lnTo>
                  <a:lnTo>
                    <a:pt x="357214" y="378606"/>
                  </a:lnTo>
                  <a:lnTo>
                    <a:pt x="379218" y="385941"/>
                  </a:lnTo>
                  <a:lnTo>
                    <a:pt x="384108" y="400611"/>
                  </a:lnTo>
                  <a:lnTo>
                    <a:pt x="398777" y="432395"/>
                  </a:lnTo>
                  <a:lnTo>
                    <a:pt x="415892" y="417725"/>
                  </a:lnTo>
                  <a:lnTo>
                    <a:pt x="423227" y="385941"/>
                  </a:lnTo>
                  <a:lnTo>
                    <a:pt x="433006" y="356602"/>
                  </a:lnTo>
                  <a:lnTo>
                    <a:pt x="442786" y="339488"/>
                  </a:lnTo>
                  <a:lnTo>
                    <a:pt x="477015" y="315038"/>
                  </a:lnTo>
                  <a:lnTo>
                    <a:pt x="477015" y="288239"/>
                  </a:lnTo>
                  <a:lnTo>
                    <a:pt x="481670" y="285911"/>
                  </a:lnTo>
                  <a:lnTo>
                    <a:pt x="502276" y="257578"/>
                  </a:lnTo>
                  <a:lnTo>
                    <a:pt x="479094" y="167426"/>
                  </a:lnTo>
                  <a:lnTo>
                    <a:pt x="491973" y="136516"/>
                  </a:lnTo>
                  <a:lnTo>
                    <a:pt x="515155" y="146819"/>
                  </a:lnTo>
                  <a:lnTo>
                    <a:pt x="497125" y="167426"/>
                  </a:lnTo>
                  <a:lnTo>
                    <a:pt x="520307" y="180304"/>
                  </a:lnTo>
                  <a:lnTo>
                    <a:pt x="548640" y="154547"/>
                  </a:lnTo>
                  <a:lnTo>
                    <a:pt x="502276" y="79849"/>
                  </a:lnTo>
                  <a:lnTo>
                    <a:pt x="512579" y="66970"/>
                  </a:lnTo>
                  <a:lnTo>
                    <a:pt x="533186" y="61819"/>
                  </a:lnTo>
                  <a:lnTo>
                    <a:pt x="535761" y="20606"/>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Zug (Kanton)">
              <a:extLst>
                <a:ext uri="{FF2B5EF4-FFF2-40B4-BE49-F238E27FC236}">
                  <a16:creationId xmlns:a16="http://schemas.microsoft.com/office/drawing/2014/main" id="{6210ED3A-FDD9-4669-A8C0-F2B093188114}"/>
                </a:ext>
              </a:extLst>
            </p:cNvPr>
            <p:cNvSpPr>
              <a:spLocks noChangeAspect="1"/>
            </p:cNvSpPr>
            <p:nvPr/>
          </p:nvSpPr>
          <p:spPr>
            <a:xfrm>
              <a:off x="6435556" y="2064348"/>
              <a:ext cx="624221" cy="511000"/>
            </a:xfrm>
            <a:custGeom>
              <a:avLst/>
              <a:gdLst>
                <a:gd name="connsiteX0" fmla="*/ 26894 w 624221"/>
                <a:gd name="connsiteY0" fmla="*/ 0 h 511000"/>
                <a:gd name="connsiteX1" fmla="*/ 27185 w 624221"/>
                <a:gd name="connsiteY1" fmla="*/ 8 h 511000"/>
                <a:gd name="connsiteX2" fmla="*/ 55923 w 624221"/>
                <a:gd name="connsiteY2" fmla="*/ 76343 h 511000"/>
                <a:gd name="connsiteX3" fmla="*/ 102287 w 624221"/>
                <a:gd name="connsiteY3" fmla="*/ 73767 h 511000"/>
                <a:gd name="connsiteX4" fmla="*/ 176985 w 624221"/>
                <a:gd name="connsiteY4" fmla="*/ 114980 h 511000"/>
                <a:gd name="connsiteX5" fmla="*/ 228500 w 624221"/>
                <a:gd name="connsiteY5" fmla="*/ 99525 h 511000"/>
                <a:gd name="connsiteX6" fmla="*/ 282591 w 624221"/>
                <a:gd name="connsiteY6" fmla="*/ 78919 h 511000"/>
                <a:gd name="connsiteX7" fmla="*/ 305773 w 624221"/>
                <a:gd name="connsiteY7" fmla="*/ 71191 h 511000"/>
                <a:gd name="connsiteX8" fmla="*/ 377895 w 624221"/>
                <a:gd name="connsiteY8" fmla="*/ 86646 h 511000"/>
                <a:gd name="connsiteX9" fmla="*/ 457744 w 624221"/>
                <a:gd name="connsiteY9" fmla="*/ 140737 h 511000"/>
                <a:gd name="connsiteX10" fmla="*/ 480926 w 624221"/>
                <a:gd name="connsiteY10" fmla="*/ 225738 h 511000"/>
                <a:gd name="connsiteX11" fmla="*/ 504108 w 624221"/>
                <a:gd name="connsiteY11" fmla="*/ 233465 h 511000"/>
                <a:gd name="connsiteX12" fmla="*/ 514411 w 624221"/>
                <a:gd name="connsiteY12" fmla="*/ 236041 h 511000"/>
                <a:gd name="connsiteX13" fmla="*/ 550472 w 624221"/>
                <a:gd name="connsiteY13" fmla="*/ 228314 h 511000"/>
                <a:gd name="connsiteX14" fmla="*/ 568502 w 624221"/>
                <a:gd name="connsiteY14" fmla="*/ 261799 h 511000"/>
                <a:gd name="connsiteX15" fmla="*/ 620812 w 624221"/>
                <a:gd name="connsiteY15" fmla="*/ 254665 h 511000"/>
                <a:gd name="connsiteX16" fmla="*/ 621280 w 624221"/>
                <a:gd name="connsiteY16" fmla="*/ 255601 h 511000"/>
                <a:gd name="connsiteX17" fmla="*/ 619253 w 624221"/>
                <a:gd name="connsiteY17" fmla="*/ 255878 h 511000"/>
                <a:gd name="connsiteX18" fmla="*/ 624221 w 624221"/>
                <a:gd name="connsiteY18" fmla="*/ 264052 h 511000"/>
                <a:gd name="connsiteX19" fmla="*/ 602217 w 624221"/>
                <a:gd name="connsiteY19" fmla="*/ 359404 h 511000"/>
                <a:gd name="connsiteX20" fmla="*/ 582658 w 624221"/>
                <a:gd name="connsiteY20" fmla="*/ 388743 h 511000"/>
                <a:gd name="connsiteX21" fmla="*/ 538649 w 624221"/>
                <a:gd name="connsiteY21" fmla="*/ 425417 h 511000"/>
                <a:gd name="connsiteX22" fmla="*/ 501975 w 624221"/>
                <a:gd name="connsiteY22" fmla="*/ 474315 h 511000"/>
                <a:gd name="connsiteX23" fmla="*/ 448187 w 624221"/>
                <a:gd name="connsiteY23" fmla="*/ 462090 h 511000"/>
                <a:gd name="connsiteX24" fmla="*/ 411513 w 624221"/>
                <a:gd name="connsiteY24" fmla="*/ 493874 h 511000"/>
                <a:gd name="connsiteX25" fmla="*/ 387064 w 624221"/>
                <a:gd name="connsiteY25" fmla="*/ 493874 h 511000"/>
                <a:gd name="connsiteX26" fmla="*/ 362615 w 624221"/>
                <a:gd name="connsiteY26" fmla="*/ 510989 h 511000"/>
                <a:gd name="connsiteX27" fmla="*/ 355280 w 624221"/>
                <a:gd name="connsiteY27" fmla="*/ 508544 h 511000"/>
                <a:gd name="connsiteX28" fmla="*/ 355280 w 624221"/>
                <a:gd name="connsiteY28" fmla="*/ 466980 h 511000"/>
                <a:gd name="connsiteX29" fmla="*/ 272153 w 624221"/>
                <a:gd name="connsiteY29" fmla="*/ 481650 h 511000"/>
                <a:gd name="connsiteX30" fmla="*/ 169466 w 624221"/>
                <a:gd name="connsiteY30" fmla="*/ 435196 h 511000"/>
                <a:gd name="connsiteX31" fmla="*/ 168699 w 624221"/>
                <a:gd name="connsiteY31" fmla="*/ 435196 h 511000"/>
                <a:gd name="connsiteX32" fmla="*/ 173589 w 624221"/>
                <a:gd name="connsiteY32" fmla="*/ 427861 h 511000"/>
                <a:gd name="connsiteX33" fmla="*/ 195593 w 624221"/>
                <a:gd name="connsiteY33" fmla="*/ 415637 h 511000"/>
                <a:gd name="connsiteX34" fmla="*/ 183369 w 624221"/>
                <a:gd name="connsiteY34" fmla="*/ 403412 h 511000"/>
                <a:gd name="connsiteX35" fmla="*/ 161365 w 624221"/>
                <a:gd name="connsiteY35" fmla="*/ 408302 h 511000"/>
                <a:gd name="connsiteX36" fmla="*/ 149140 w 624221"/>
                <a:gd name="connsiteY36" fmla="*/ 391188 h 511000"/>
                <a:gd name="connsiteX37" fmla="*/ 119801 w 624221"/>
                <a:gd name="connsiteY37" fmla="*/ 388743 h 511000"/>
                <a:gd name="connsiteX38" fmla="*/ 92907 w 624221"/>
                <a:gd name="connsiteY38" fmla="*/ 364294 h 511000"/>
                <a:gd name="connsiteX39" fmla="*/ 51343 w 624221"/>
                <a:gd name="connsiteY39" fmla="*/ 386298 h 511000"/>
                <a:gd name="connsiteX40" fmla="*/ 44008 w 624221"/>
                <a:gd name="connsiteY40" fmla="*/ 388743 h 511000"/>
                <a:gd name="connsiteX41" fmla="*/ 44008 w 624221"/>
                <a:gd name="connsiteY41" fmla="*/ 371628 h 511000"/>
                <a:gd name="connsiteX42" fmla="*/ 41564 w 624221"/>
                <a:gd name="connsiteY42" fmla="*/ 344734 h 511000"/>
                <a:gd name="connsiteX43" fmla="*/ 41564 w 624221"/>
                <a:gd name="connsiteY43" fmla="*/ 315395 h 511000"/>
                <a:gd name="connsiteX44" fmla="*/ 39119 w 624221"/>
                <a:gd name="connsiteY44" fmla="*/ 298281 h 511000"/>
                <a:gd name="connsiteX45" fmla="*/ 36674 w 624221"/>
                <a:gd name="connsiteY45" fmla="*/ 268942 h 511000"/>
                <a:gd name="connsiteX46" fmla="*/ 31784 w 624221"/>
                <a:gd name="connsiteY46" fmla="*/ 251827 h 511000"/>
                <a:gd name="connsiteX47" fmla="*/ 9780 w 624221"/>
                <a:gd name="connsiteY47" fmla="*/ 195594 h 511000"/>
                <a:gd name="connsiteX48" fmla="*/ 4890 w 624221"/>
                <a:gd name="connsiteY48" fmla="*/ 176035 h 511000"/>
                <a:gd name="connsiteX49" fmla="*/ 4890 w 624221"/>
                <a:gd name="connsiteY49" fmla="*/ 149141 h 511000"/>
                <a:gd name="connsiteX50" fmla="*/ 4890 w 624221"/>
                <a:gd name="connsiteY50" fmla="*/ 117357 h 511000"/>
                <a:gd name="connsiteX51" fmla="*/ 0 w 624221"/>
                <a:gd name="connsiteY51" fmla="*/ 70903 h 51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24221" h="511000">
                  <a:moveTo>
                    <a:pt x="26894" y="0"/>
                  </a:moveTo>
                  <a:lnTo>
                    <a:pt x="27185" y="8"/>
                  </a:lnTo>
                  <a:lnTo>
                    <a:pt x="55923" y="76343"/>
                  </a:lnTo>
                  <a:lnTo>
                    <a:pt x="102287" y="73767"/>
                  </a:lnTo>
                  <a:lnTo>
                    <a:pt x="176985" y="114980"/>
                  </a:lnTo>
                  <a:lnTo>
                    <a:pt x="228500" y="99525"/>
                  </a:lnTo>
                  <a:lnTo>
                    <a:pt x="282591" y="78919"/>
                  </a:lnTo>
                  <a:lnTo>
                    <a:pt x="305773" y="71191"/>
                  </a:lnTo>
                  <a:lnTo>
                    <a:pt x="377895" y="86646"/>
                  </a:lnTo>
                  <a:lnTo>
                    <a:pt x="457744" y="140737"/>
                  </a:lnTo>
                  <a:lnTo>
                    <a:pt x="480926" y="225738"/>
                  </a:lnTo>
                  <a:lnTo>
                    <a:pt x="504108" y="233465"/>
                  </a:lnTo>
                  <a:lnTo>
                    <a:pt x="514411" y="236041"/>
                  </a:lnTo>
                  <a:lnTo>
                    <a:pt x="550472" y="228314"/>
                  </a:lnTo>
                  <a:lnTo>
                    <a:pt x="568502" y="261799"/>
                  </a:lnTo>
                  <a:lnTo>
                    <a:pt x="620812" y="254665"/>
                  </a:lnTo>
                  <a:lnTo>
                    <a:pt x="621280" y="255601"/>
                  </a:lnTo>
                  <a:lnTo>
                    <a:pt x="619253" y="255878"/>
                  </a:lnTo>
                  <a:lnTo>
                    <a:pt x="624221" y="264052"/>
                  </a:lnTo>
                  <a:lnTo>
                    <a:pt x="602217" y="359404"/>
                  </a:lnTo>
                  <a:lnTo>
                    <a:pt x="582658" y="388743"/>
                  </a:lnTo>
                  <a:lnTo>
                    <a:pt x="538649" y="425417"/>
                  </a:lnTo>
                  <a:lnTo>
                    <a:pt x="501975" y="474315"/>
                  </a:lnTo>
                  <a:lnTo>
                    <a:pt x="448187" y="462090"/>
                  </a:lnTo>
                  <a:lnTo>
                    <a:pt x="411513" y="493874"/>
                  </a:lnTo>
                  <a:lnTo>
                    <a:pt x="387064" y="493874"/>
                  </a:lnTo>
                  <a:cubicBezTo>
                    <a:pt x="366278" y="512062"/>
                    <a:pt x="376168" y="510989"/>
                    <a:pt x="362615" y="510989"/>
                  </a:cubicBezTo>
                  <a:lnTo>
                    <a:pt x="355280" y="508544"/>
                  </a:lnTo>
                  <a:lnTo>
                    <a:pt x="355280" y="466980"/>
                  </a:lnTo>
                  <a:lnTo>
                    <a:pt x="272153" y="481650"/>
                  </a:lnTo>
                  <a:lnTo>
                    <a:pt x="169466" y="435196"/>
                  </a:lnTo>
                  <a:lnTo>
                    <a:pt x="168699" y="435196"/>
                  </a:lnTo>
                  <a:lnTo>
                    <a:pt x="173589" y="427861"/>
                  </a:lnTo>
                  <a:lnTo>
                    <a:pt x="195593" y="415637"/>
                  </a:lnTo>
                  <a:lnTo>
                    <a:pt x="183369" y="403412"/>
                  </a:lnTo>
                  <a:lnTo>
                    <a:pt x="161365" y="408302"/>
                  </a:lnTo>
                  <a:lnTo>
                    <a:pt x="149140" y="391188"/>
                  </a:lnTo>
                  <a:lnTo>
                    <a:pt x="119801" y="388743"/>
                  </a:lnTo>
                  <a:lnTo>
                    <a:pt x="92907" y="364294"/>
                  </a:lnTo>
                  <a:lnTo>
                    <a:pt x="51343" y="386298"/>
                  </a:lnTo>
                  <a:lnTo>
                    <a:pt x="44008" y="388743"/>
                  </a:lnTo>
                  <a:lnTo>
                    <a:pt x="44008" y="371628"/>
                  </a:lnTo>
                  <a:lnTo>
                    <a:pt x="41564" y="344734"/>
                  </a:lnTo>
                  <a:lnTo>
                    <a:pt x="41564" y="315395"/>
                  </a:lnTo>
                  <a:lnTo>
                    <a:pt x="39119" y="298281"/>
                  </a:lnTo>
                  <a:lnTo>
                    <a:pt x="36674" y="268942"/>
                  </a:lnTo>
                  <a:lnTo>
                    <a:pt x="31784" y="251827"/>
                  </a:lnTo>
                  <a:lnTo>
                    <a:pt x="9780" y="195594"/>
                  </a:lnTo>
                  <a:lnTo>
                    <a:pt x="4890" y="176035"/>
                  </a:lnTo>
                  <a:lnTo>
                    <a:pt x="4890" y="149141"/>
                  </a:lnTo>
                  <a:lnTo>
                    <a:pt x="4890" y="117357"/>
                  </a:lnTo>
                  <a:lnTo>
                    <a:pt x="0" y="70903"/>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Wallis">
              <a:extLst>
                <a:ext uri="{FF2B5EF4-FFF2-40B4-BE49-F238E27FC236}">
                  <a16:creationId xmlns:a16="http://schemas.microsoft.com/office/drawing/2014/main" id="{BEFC691B-8A45-47C0-AC1E-1C377D84A9BB}"/>
                </a:ext>
              </a:extLst>
            </p:cNvPr>
            <p:cNvSpPr/>
            <p:nvPr/>
          </p:nvSpPr>
          <p:spPr>
            <a:xfrm>
              <a:off x="3023348" y="3875756"/>
              <a:ext cx="3618126" cy="2464466"/>
            </a:xfrm>
            <a:custGeom>
              <a:avLst/>
              <a:gdLst>
                <a:gd name="connsiteX0" fmla="*/ 3478480 w 3618126"/>
                <a:gd name="connsiteY0" fmla="*/ 0 h 2464466"/>
                <a:gd name="connsiteX1" fmla="*/ 3482381 w 3618126"/>
                <a:gd name="connsiteY1" fmla="*/ 7477 h 2464466"/>
                <a:gd name="connsiteX2" fmla="*/ 3503230 w 3618126"/>
                <a:gd name="connsiteY2" fmla="*/ 70025 h 2464466"/>
                <a:gd name="connsiteX3" fmla="*/ 3464510 w 3618126"/>
                <a:gd name="connsiteY3" fmla="*/ 183208 h 2464466"/>
                <a:gd name="connsiteX4" fmla="*/ 3512166 w 3618126"/>
                <a:gd name="connsiteY4" fmla="*/ 329155 h 2464466"/>
                <a:gd name="connsiteX5" fmla="*/ 3616367 w 3618126"/>
                <a:gd name="connsiteY5" fmla="*/ 385480 h 2464466"/>
                <a:gd name="connsiteX6" fmla="*/ 3616036 w 3618126"/>
                <a:gd name="connsiteY6" fmla="*/ 390440 h 2464466"/>
                <a:gd name="connsiteX7" fmla="*/ 3618126 w 3618126"/>
                <a:gd name="connsiteY7" fmla="*/ 392340 h 2464466"/>
                <a:gd name="connsiteX8" fmla="*/ 3600127 w 3618126"/>
                <a:gd name="connsiteY8" fmla="*/ 444088 h 2464466"/>
                <a:gd name="connsiteX9" fmla="*/ 3446187 w 3618126"/>
                <a:gd name="connsiteY9" fmla="*/ 499506 h 2464466"/>
                <a:gd name="connsiteX10" fmla="*/ 3440030 w 3618126"/>
                <a:gd name="connsiteY10" fmla="*/ 622658 h 2464466"/>
                <a:gd name="connsiteX11" fmla="*/ 3451558 w 3618126"/>
                <a:gd name="connsiteY11" fmla="*/ 618130 h 2464466"/>
                <a:gd name="connsiteX12" fmla="*/ 3451090 w 3618126"/>
                <a:gd name="connsiteY12" fmla="*/ 619929 h 2464466"/>
                <a:gd name="connsiteX13" fmla="*/ 3450015 w 3618126"/>
                <a:gd name="connsiteY13" fmla="*/ 623114 h 2464466"/>
                <a:gd name="connsiteX14" fmla="*/ 3449781 w 3618126"/>
                <a:gd name="connsiteY14" fmla="*/ 623197 h 2464466"/>
                <a:gd name="connsiteX15" fmla="*/ 3370811 w 3618126"/>
                <a:gd name="connsiteY15" fmla="*/ 635666 h 2464466"/>
                <a:gd name="connsiteX16" fmla="*/ 3308465 w 3618126"/>
                <a:gd name="connsiteY16" fmla="*/ 702168 h 2464466"/>
                <a:gd name="connsiteX17" fmla="*/ 3250276 w 3618126"/>
                <a:gd name="connsiteY17" fmla="*/ 718793 h 2464466"/>
                <a:gd name="connsiteX18" fmla="*/ 3229494 w 3618126"/>
                <a:gd name="connsiteY18" fmla="*/ 764513 h 2464466"/>
                <a:gd name="connsiteX19" fmla="*/ 3275214 w 3618126"/>
                <a:gd name="connsiteY19" fmla="*/ 781139 h 2464466"/>
                <a:gd name="connsiteX20" fmla="*/ 3283527 w 3618126"/>
                <a:gd name="connsiteY20" fmla="*/ 822702 h 2464466"/>
                <a:gd name="connsiteX21" fmla="*/ 3217025 w 3618126"/>
                <a:gd name="connsiteY21" fmla="*/ 889204 h 2464466"/>
                <a:gd name="connsiteX22" fmla="*/ 3183774 w 3618126"/>
                <a:gd name="connsiteY22" fmla="*/ 893360 h 2464466"/>
                <a:gd name="connsiteX23" fmla="*/ 3171305 w 3618126"/>
                <a:gd name="connsiteY23" fmla="*/ 901673 h 2464466"/>
                <a:gd name="connsiteX24" fmla="*/ 3167149 w 3618126"/>
                <a:gd name="connsiteY24" fmla="*/ 980644 h 2464466"/>
                <a:gd name="connsiteX25" fmla="*/ 3108960 w 3618126"/>
                <a:gd name="connsiteY25" fmla="*/ 972331 h 2464466"/>
                <a:gd name="connsiteX26" fmla="*/ 3079865 w 3618126"/>
                <a:gd name="connsiteY26" fmla="*/ 1001426 h 2464466"/>
                <a:gd name="connsiteX27" fmla="*/ 3042458 w 3618126"/>
                <a:gd name="connsiteY27" fmla="*/ 1105335 h 2464466"/>
                <a:gd name="connsiteX28" fmla="*/ 2967643 w 3618126"/>
                <a:gd name="connsiteY28" fmla="*/ 1113648 h 2464466"/>
                <a:gd name="connsiteX29" fmla="*/ 2909454 w 3618126"/>
                <a:gd name="connsiteY29" fmla="*/ 1097022 h 2464466"/>
                <a:gd name="connsiteX30" fmla="*/ 2872047 w 3618126"/>
                <a:gd name="connsiteY30" fmla="*/ 1113648 h 2464466"/>
                <a:gd name="connsiteX31" fmla="*/ 2872047 w 3618126"/>
                <a:gd name="connsiteY31" fmla="*/ 1155211 h 2464466"/>
                <a:gd name="connsiteX32" fmla="*/ 2797232 w 3618126"/>
                <a:gd name="connsiteY32" fmla="*/ 1196775 h 2464466"/>
                <a:gd name="connsiteX33" fmla="*/ 2797232 w 3618126"/>
                <a:gd name="connsiteY33" fmla="*/ 1209244 h 2464466"/>
                <a:gd name="connsiteX34" fmla="*/ 2888672 w 3618126"/>
                <a:gd name="connsiteY34" fmla="*/ 1296528 h 2464466"/>
                <a:gd name="connsiteX35" fmla="*/ 2971800 w 3618126"/>
                <a:gd name="connsiteY35" fmla="*/ 1462782 h 2464466"/>
                <a:gd name="connsiteX36" fmla="*/ 2938549 w 3618126"/>
                <a:gd name="connsiteY36" fmla="*/ 1533440 h 2464466"/>
                <a:gd name="connsiteX37" fmla="*/ 2946861 w 3618126"/>
                <a:gd name="connsiteY37" fmla="*/ 1562535 h 2464466"/>
                <a:gd name="connsiteX38" fmla="*/ 2934392 w 3618126"/>
                <a:gd name="connsiteY38" fmla="*/ 1595786 h 2464466"/>
                <a:gd name="connsiteX39" fmla="*/ 2859578 w 3618126"/>
                <a:gd name="connsiteY39" fmla="*/ 1612411 h 2464466"/>
                <a:gd name="connsiteX40" fmla="*/ 2859578 w 3618126"/>
                <a:gd name="connsiteY40" fmla="*/ 1653975 h 2464466"/>
                <a:gd name="connsiteX41" fmla="*/ 2842952 w 3618126"/>
                <a:gd name="connsiteY41" fmla="*/ 1678913 h 2464466"/>
                <a:gd name="connsiteX42" fmla="*/ 2797232 w 3618126"/>
                <a:gd name="connsiteY42" fmla="*/ 1687226 h 2464466"/>
                <a:gd name="connsiteX43" fmla="*/ 2680854 w 3618126"/>
                <a:gd name="connsiteY43" fmla="*/ 1716320 h 2464466"/>
                <a:gd name="connsiteX44" fmla="*/ 2668385 w 3618126"/>
                <a:gd name="connsiteY44" fmla="*/ 1774510 h 2464466"/>
                <a:gd name="connsiteX45" fmla="*/ 2664229 w 3618126"/>
                <a:gd name="connsiteY45" fmla="*/ 1820230 h 2464466"/>
                <a:gd name="connsiteX46" fmla="*/ 2701636 w 3618126"/>
                <a:gd name="connsiteY46" fmla="*/ 1874262 h 2464466"/>
                <a:gd name="connsiteX47" fmla="*/ 2647603 w 3618126"/>
                <a:gd name="connsiteY47" fmla="*/ 1915826 h 2464466"/>
                <a:gd name="connsiteX48" fmla="*/ 2635134 w 3618126"/>
                <a:gd name="connsiteY48" fmla="*/ 1986484 h 2464466"/>
                <a:gd name="connsiteX49" fmla="*/ 2618509 w 3618126"/>
                <a:gd name="connsiteY49" fmla="*/ 1990640 h 2464466"/>
                <a:gd name="connsiteX50" fmla="*/ 2597727 w 3618126"/>
                <a:gd name="connsiteY50" fmla="*/ 2032204 h 2464466"/>
                <a:gd name="connsiteX51" fmla="*/ 2419003 w 3618126"/>
                <a:gd name="connsiteY51" fmla="*/ 2036360 h 2464466"/>
                <a:gd name="connsiteX52" fmla="*/ 2398221 w 3618126"/>
                <a:gd name="connsiteY52" fmla="*/ 2073768 h 2464466"/>
                <a:gd name="connsiteX53" fmla="*/ 2364971 w 3618126"/>
                <a:gd name="connsiteY53" fmla="*/ 2086237 h 2464466"/>
                <a:gd name="connsiteX54" fmla="*/ 2344189 w 3618126"/>
                <a:gd name="connsiteY54" fmla="*/ 2215084 h 2464466"/>
                <a:gd name="connsiteX55" fmla="*/ 2340032 w 3618126"/>
                <a:gd name="connsiteY55" fmla="*/ 2281586 h 2464466"/>
                <a:gd name="connsiteX56" fmla="*/ 2286000 w 3618126"/>
                <a:gd name="connsiteY56" fmla="*/ 2273273 h 2464466"/>
                <a:gd name="connsiteX57" fmla="*/ 2248592 w 3618126"/>
                <a:gd name="connsiteY57" fmla="*/ 2252491 h 2464466"/>
                <a:gd name="connsiteX58" fmla="*/ 2223654 w 3618126"/>
                <a:gd name="connsiteY58" fmla="*/ 2260804 h 2464466"/>
                <a:gd name="connsiteX59" fmla="*/ 2198716 w 3618126"/>
                <a:gd name="connsiteY59" fmla="*/ 2294055 h 2464466"/>
                <a:gd name="connsiteX60" fmla="*/ 2165465 w 3618126"/>
                <a:gd name="connsiteY60" fmla="*/ 2235866 h 2464466"/>
                <a:gd name="connsiteX61" fmla="*/ 2078181 w 3618126"/>
                <a:gd name="connsiteY61" fmla="*/ 2215084 h 2464466"/>
                <a:gd name="connsiteX62" fmla="*/ 2057400 w 3618126"/>
                <a:gd name="connsiteY62" fmla="*/ 2256648 h 2464466"/>
                <a:gd name="connsiteX63" fmla="*/ 2019992 w 3618126"/>
                <a:gd name="connsiteY63" fmla="*/ 2264960 h 2464466"/>
                <a:gd name="connsiteX64" fmla="*/ 1990898 w 3618126"/>
                <a:gd name="connsiteY64" fmla="*/ 2227553 h 2464466"/>
                <a:gd name="connsiteX65" fmla="*/ 1995054 w 3618126"/>
                <a:gd name="connsiteY65" fmla="*/ 2181833 h 2464466"/>
                <a:gd name="connsiteX66" fmla="*/ 1945178 w 3618126"/>
                <a:gd name="connsiteY66" fmla="*/ 2169364 h 2464466"/>
                <a:gd name="connsiteX67" fmla="*/ 1895301 w 3618126"/>
                <a:gd name="connsiteY67" fmla="*/ 2098706 h 2464466"/>
                <a:gd name="connsiteX68" fmla="*/ 1862051 w 3618126"/>
                <a:gd name="connsiteY68" fmla="*/ 2123644 h 2464466"/>
                <a:gd name="connsiteX69" fmla="*/ 1737360 w 3618126"/>
                <a:gd name="connsiteY69" fmla="*/ 2115331 h 2464466"/>
                <a:gd name="connsiteX70" fmla="*/ 1708265 w 3618126"/>
                <a:gd name="connsiteY70" fmla="*/ 2065455 h 2464466"/>
                <a:gd name="connsiteX71" fmla="*/ 1645920 w 3618126"/>
                <a:gd name="connsiteY71" fmla="*/ 2077924 h 2464466"/>
                <a:gd name="connsiteX72" fmla="*/ 1641763 w 3618126"/>
                <a:gd name="connsiteY72" fmla="*/ 2094550 h 2464466"/>
                <a:gd name="connsiteX73" fmla="*/ 1654232 w 3618126"/>
                <a:gd name="connsiteY73" fmla="*/ 2156895 h 2464466"/>
                <a:gd name="connsiteX74" fmla="*/ 1641763 w 3618126"/>
                <a:gd name="connsiteY74" fmla="*/ 2169364 h 2464466"/>
                <a:gd name="connsiteX75" fmla="*/ 1583574 w 3618126"/>
                <a:gd name="connsiteY75" fmla="*/ 2156895 h 2464466"/>
                <a:gd name="connsiteX76" fmla="*/ 1517072 w 3618126"/>
                <a:gd name="connsiteY76" fmla="*/ 2156895 h 2464466"/>
                <a:gd name="connsiteX77" fmla="*/ 1492134 w 3618126"/>
                <a:gd name="connsiteY77" fmla="*/ 2185990 h 2464466"/>
                <a:gd name="connsiteX78" fmla="*/ 1496291 w 3618126"/>
                <a:gd name="connsiteY78" fmla="*/ 2219240 h 2464466"/>
                <a:gd name="connsiteX79" fmla="*/ 1438101 w 3618126"/>
                <a:gd name="connsiteY79" fmla="*/ 2231710 h 2464466"/>
                <a:gd name="connsiteX80" fmla="*/ 1413163 w 3618126"/>
                <a:gd name="connsiteY80" fmla="*/ 2269117 h 2464466"/>
                <a:gd name="connsiteX81" fmla="*/ 1305098 w 3618126"/>
                <a:gd name="connsiteY81" fmla="*/ 2352244 h 2464466"/>
                <a:gd name="connsiteX82" fmla="*/ 1221971 w 3618126"/>
                <a:gd name="connsiteY82" fmla="*/ 2285742 h 2464466"/>
                <a:gd name="connsiteX83" fmla="*/ 1176251 w 3618126"/>
                <a:gd name="connsiteY83" fmla="*/ 2318993 h 2464466"/>
                <a:gd name="connsiteX84" fmla="*/ 1097280 w 3618126"/>
                <a:gd name="connsiteY84" fmla="*/ 2277430 h 2464466"/>
                <a:gd name="connsiteX85" fmla="*/ 1039091 w 3618126"/>
                <a:gd name="connsiteY85" fmla="*/ 2381339 h 2464466"/>
                <a:gd name="connsiteX86" fmla="*/ 947651 w 3618126"/>
                <a:gd name="connsiteY86" fmla="*/ 2364713 h 2464466"/>
                <a:gd name="connsiteX87" fmla="*/ 906087 w 3618126"/>
                <a:gd name="connsiteY87" fmla="*/ 2397964 h 2464466"/>
                <a:gd name="connsiteX88" fmla="*/ 914400 w 3618126"/>
                <a:gd name="connsiteY88" fmla="*/ 2431215 h 2464466"/>
                <a:gd name="connsiteX89" fmla="*/ 906087 w 3618126"/>
                <a:gd name="connsiteY89" fmla="*/ 2460310 h 2464466"/>
                <a:gd name="connsiteX90" fmla="*/ 864523 w 3618126"/>
                <a:gd name="connsiteY90" fmla="*/ 2451997 h 2464466"/>
                <a:gd name="connsiteX91" fmla="*/ 806334 w 3618126"/>
                <a:gd name="connsiteY91" fmla="*/ 2406277 h 2464466"/>
                <a:gd name="connsiteX92" fmla="*/ 735676 w 3618126"/>
                <a:gd name="connsiteY92" fmla="*/ 2464466 h 2464466"/>
                <a:gd name="connsiteX93" fmla="*/ 685800 w 3618126"/>
                <a:gd name="connsiteY93" fmla="*/ 2460310 h 2464466"/>
                <a:gd name="connsiteX94" fmla="*/ 673331 w 3618126"/>
                <a:gd name="connsiteY94" fmla="*/ 2389651 h 2464466"/>
                <a:gd name="connsiteX95" fmla="*/ 565265 w 3618126"/>
                <a:gd name="connsiteY95" fmla="*/ 2223397 h 2464466"/>
                <a:gd name="connsiteX96" fmla="*/ 552796 w 3618126"/>
                <a:gd name="connsiteY96" fmla="*/ 2156895 h 2464466"/>
                <a:gd name="connsiteX97" fmla="*/ 494607 w 3618126"/>
                <a:gd name="connsiteY97" fmla="*/ 2119488 h 2464466"/>
                <a:gd name="connsiteX98" fmla="*/ 523701 w 3618126"/>
                <a:gd name="connsiteY98" fmla="*/ 2077924 h 2464466"/>
                <a:gd name="connsiteX99" fmla="*/ 490451 w 3618126"/>
                <a:gd name="connsiteY99" fmla="*/ 2019735 h 2464466"/>
                <a:gd name="connsiteX100" fmla="*/ 448887 w 3618126"/>
                <a:gd name="connsiteY100" fmla="*/ 2007266 h 2464466"/>
                <a:gd name="connsiteX101" fmla="*/ 440574 w 3618126"/>
                <a:gd name="connsiteY101" fmla="*/ 1961546 h 2464466"/>
                <a:gd name="connsiteX102" fmla="*/ 365760 w 3618126"/>
                <a:gd name="connsiteY102" fmla="*/ 1853480 h 2464466"/>
                <a:gd name="connsiteX103" fmla="*/ 332509 w 3618126"/>
                <a:gd name="connsiteY103" fmla="*/ 1845168 h 2464466"/>
                <a:gd name="connsiteX104" fmla="*/ 349134 w 3618126"/>
                <a:gd name="connsiteY104" fmla="*/ 1820230 h 2464466"/>
                <a:gd name="connsiteX105" fmla="*/ 324196 w 3618126"/>
                <a:gd name="connsiteY105" fmla="*/ 1820230 h 2464466"/>
                <a:gd name="connsiteX106" fmla="*/ 286789 w 3618126"/>
                <a:gd name="connsiteY106" fmla="*/ 1870106 h 2464466"/>
                <a:gd name="connsiteX107" fmla="*/ 232756 w 3618126"/>
                <a:gd name="connsiteY107" fmla="*/ 1882575 h 2464466"/>
                <a:gd name="connsiteX108" fmla="*/ 199505 w 3618126"/>
                <a:gd name="connsiteY108" fmla="*/ 1861793 h 2464466"/>
                <a:gd name="connsiteX109" fmla="*/ 216131 w 3618126"/>
                <a:gd name="connsiteY109" fmla="*/ 1816073 h 2464466"/>
                <a:gd name="connsiteX110" fmla="*/ 249381 w 3618126"/>
                <a:gd name="connsiteY110" fmla="*/ 1791135 h 2464466"/>
                <a:gd name="connsiteX111" fmla="*/ 241069 w 3618126"/>
                <a:gd name="connsiteY111" fmla="*/ 1716320 h 2464466"/>
                <a:gd name="connsiteX112" fmla="*/ 274320 w 3618126"/>
                <a:gd name="connsiteY112" fmla="*/ 1637350 h 2464466"/>
                <a:gd name="connsiteX113" fmla="*/ 91440 w 3618126"/>
                <a:gd name="connsiteY113" fmla="*/ 1633193 h 2464466"/>
                <a:gd name="connsiteX114" fmla="*/ 49876 w 3618126"/>
                <a:gd name="connsiteY114" fmla="*/ 1599942 h 2464466"/>
                <a:gd name="connsiteX115" fmla="*/ 29094 w 3618126"/>
                <a:gd name="connsiteY115" fmla="*/ 1516815 h 2464466"/>
                <a:gd name="connsiteX116" fmla="*/ 87283 w 3618126"/>
                <a:gd name="connsiteY116" fmla="*/ 1466939 h 2464466"/>
                <a:gd name="connsiteX117" fmla="*/ 58189 w 3618126"/>
                <a:gd name="connsiteY117" fmla="*/ 1387968 h 2464466"/>
                <a:gd name="connsiteX118" fmla="*/ 174567 w 3618126"/>
                <a:gd name="connsiteY118" fmla="*/ 1238339 h 2464466"/>
                <a:gd name="connsiteX119" fmla="*/ 182880 w 3618126"/>
                <a:gd name="connsiteY119" fmla="*/ 1138586 h 2464466"/>
                <a:gd name="connsiteX120" fmla="*/ 133003 w 3618126"/>
                <a:gd name="connsiteY120" fmla="*/ 1109491 h 2464466"/>
                <a:gd name="connsiteX121" fmla="*/ 91440 w 3618126"/>
                <a:gd name="connsiteY121" fmla="*/ 1047146 h 2464466"/>
                <a:gd name="connsiteX122" fmla="*/ 45720 w 3618126"/>
                <a:gd name="connsiteY122" fmla="*/ 1038833 h 2464466"/>
                <a:gd name="connsiteX123" fmla="*/ 58189 w 3618126"/>
                <a:gd name="connsiteY123" fmla="*/ 1009739 h 2464466"/>
                <a:gd name="connsiteX124" fmla="*/ 24938 w 3618126"/>
                <a:gd name="connsiteY124" fmla="*/ 1018051 h 2464466"/>
                <a:gd name="connsiteX125" fmla="*/ 12469 w 3618126"/>
                <a:gd name="connsiteY125" fmla="*/ 955706 h 2464466"/>
                <a:gd name="connsiteX126" fmla="*/ 0 w 3618126"/>
                <a:gd name="connsiteY126" fmla="*/ 914142 h 2464466"/>
                <a:gd name="connsiteX127" fmla="*/ 66501 w 3618126"/>
                <a:gd name="connsiteY127" fmla="*/ 876735 h 2464466"/>
                <a:gd name="connsiteX128" fmla="*/ 54032 w 3618126"/>
                <a:gd name="connsiteY128" fmla="*/ 814390 h 2464466"/>
                <a:gd name="connsiteX129" fmla="*/ 178357 w 3618126"/>
                <a:gd name="connsiteY129" fmla="*/ 757556 h 2464466"/>
                <a:gd name="connsiteX130" fmla="*/ 193626 w 3618126"/>
                <a:gd name="connsiteY130" fmla="*/ 764872 h 2464466"/>
                <a:gd name="connsiteX131" fmla="*/ 190096 w 3618126"/>
                <a:gd name="connsiteY131" fmla="*/ 821360 h 2464466"/>
                <a:gd name="connsiteX132" fmla="*/ 225401 w 3618126"/>
                <a:gd name="connsiteY132" fmla="*/ 849604 h 2464466"/>
                <a:gd name="connsiteX133" fmla="*/ 246584 w 3618126"/>
                <a:gd name="connsiteY133" fmla="*/ 870787 h 2464466"/>
                <a:gd name="connsiteX134" fmla="*/ 239523 w 3618126"/>
                <a:gd name="connsiteY134" fmla="*/ 895500 h 2464466"/>
                <a:gd name="connsiteX135" fmla="*/ 228931 w 3618126"/>
                <a:gd name="connsiteY135" fmla="*/ 913153 h 2464466"/>
                <a:gd name="connsiteX136" fmla="*/ 253645 w 3618126"/>
                <a:gd name="connsiteY136" fmla="*/ 966110 h 2464466"/>
                <a:gd name="connsiteX137" fmla="*/ 271297 w 3618126"/>
                <a:gd name="connsiteY137" fmla="*/ 976702 h 2464466"/>
                <a:gd name="connsiteX138" fmla="*/ 296011 w 3618126"/>
                <a:gd name="connsiteY138" fmla="*/ 976702 h 2464466"/>
                <a:gd name="connsiteX139" fmla="*/ 320724 w 3618126"/>
                <a:gd name="connsiteY139" fmla="*/ 994354 h 2464466"/>
                <a:gd name="connsiteX140" fmla="*/ 345438 w 3618126"/>
                <a:gd name="connsiteY140" fmla="*/ 1019068 h 2464466"/>
                <a:gd name="connsiteX141" fmla="*/ 338377 w 3618126"/>
                <a:gd name="connsiteY141" fmla="*/ 1050842 h 2464466"/>
                <a:gd name="connsiteX142" fmla="*/ 334846 w 3618126"/>
                <a:gd name="connsiteY142" fmla="*/ 1072025 h 2464466"/>
                <a:gd name="connsiteX143" fmla="*/ 345438 w 3618126"/>
                <a:gd name="connsiteY143" fmla="*/ 1100269 h 2464466"/>
                <a:gd name="connsiteX144" fmla="*/ 348968 w 3618126"/>
                <a:gd name="connsiteY144" fmla="*/ 1124983 h 2464466"/>
                <a:gd name="connsiteX145" fmla="*/ 377212 w 3618126"/>
                <a:gd name="connsiteY145" fmla="*/ 1135574 h 2464466"/>
                <a:gd name="connsiteX146" fmla="*/ 387804 w 3618126"/>
                <a:gd name="connsiteY146" fmla="*/ 1149696 h 2464466"/>
                <a:gd name="connsiteX147" fmla="*/ 405456 w 3618126"/>
                <a:gd name="connsiteY147" fmla="*/ 1185001 h 2464466"/>
                <a:gd name="connsiteX148" fmla="*/ 412517 w 3618126"/>
                <a:gd name="connsiteY148" fmla="*/ 1220306 h 2464466"/>
                <a:gd name="connsiteX149" fmla="*/ 437231 w 3618126"/>
                <a:gd name="connsiteY149" fmla="*/ 1234428 h 2464466"/>
                <a:gd name="connsiteX150" fmla="*/ 472536 w 3618126"/>
                <a:gd name="connsiteY150" fmla="*/ 1297977 h 2464466"/>
                <a:gd name="connsiteX151" fmla="*/ 493719 w 3618126"/>
                <a:gd name="connsiteY151" fmla="*/ 1329752 h 2464466"/>
                <a:gd name="connsiteX152" fmla="*/ 504310 w 3618126"/>
                <a:gd name="connsiteY152" fmla="*/ 1350935 h 2464466"/>
                <a:gd name="connsiteX153" fmla="*/ 511371 w 3618126"/>
                <a:gd name="connsiteY153" fmla="*/ 1400362 h 2464466"/>
                <a:gd name="connsiteX154" fmla="*/ 553737 w 3618126"/>
                <a:gd name="connsiteY154" fmla="*/ 1446258 h 2464466"/>
                <a:gd name="connsiteX155" fmla="*/ 649061 w 3618126"/>
                <a:gd name="connsiteY155" fmla="*/ 1407423 h 2464466"/>
                <a:gd name="connsiteX156" fmla="*/ 670244 w 3618126"/>
                <a:gd name="connsiteY156" fmla="*/ 1418014 h 2464466"/>
                <a:gd name="connsiteX157" fmla="*/ 730263 w 3618126"/>
                <a:gd name="connsiteY157" fmla="*/ 1361526 h 2464466"/>
                <a:gd name="connsiteX158" fmla="*/ 754976 w 3618126"/>
                <a:gd name="connsiteY158" fmla="*/ 1294447 h 2464466"/>
                <a:gd name="connsiteX159" fmla="*/ 793812 w 3618126"/>
                <a:gd name="connsiteY159" fmla="*/ 1287386 h 2464466"/>
                <a:gd name="connsiteX160" fmla="*/ 853830 w 3618126"/>
                <a:gd name="connsiteY160" fmla="*/ 1206184 h 2464466"/>
                <a:gd name="connsiteX161" fmla="*/ 927971 w 3618126"/>
                <a:gd name="connsiteY161" fmla="*/ 1153227 h 2464466"/>
                <a:gd name="connsiteX162" fmla="*/ 899727 w 3618126"/>
                <a:gd name="connsiteY162" fmla="*/ 1072025 h 2464466"/>
                <a:gd name="connsiteX163" fmla="*/ 943576 w 3618126"/>
                <a:gd name="connsiteY163" fmla="*/ 1015649 h 2464466"/>
                <a:gd name="connsiteX164" fmla="*/ 951807 w 3618126"/>
                <a:gd name="connsiteY164" fmla="*/ 1022208 h 2464466"/>
                <a:gd name="connsiteX165" fmla="*/ 1047403 w 3618126"/>
                <a:gd name="connsiteY165" fmla="*/ 997270 h 2464466"/>
                <a:gd name="connsiteX166" fmla="*/ 1047403 w 3618126"/>
                <a:gd name="connsiteY166" fmla="*/ 926611 h 2464466"/>
                <a:gd name="connsiteX167" fmla="*/ 1147156 w 3618126"/>
                <a:gd name="connsiteY167" fmla="*/ 872579 h 2464466"/>
                <a:gd name="connsiteX168" fmla="*/ 1138843 w 3618126"/>
                <a:gd name="connsiteY168" fmla="*/ 951550 h 2464466"/>
                <a:gd name="connsiteX169" fmla="*/ 1176251 w 3618126"/>
                <a:gd name="connsiteY169" fmla="*/ 972331 h 2464466"/>
                <a:gd name="connsiteX170" fmla="*/ 1209501 w 3618126"/>
                <a:gd name="connsiteY170" fmla="*/ 951550 h 2464466"/>
                <a:gd name="connsiteX171" fmla="*/ 1363287 w 3618126"/>
                <a:gd name="connsiteY171" fmla="*/ 864266 h 2464466"/>
                <a:gd name="connsiteX172" fmla="*/ 1425632 w 3618126"/>
                <a:gd name="connsiteY172" fmla="*/ 843484 h 2464466"/>
                <a:gd name="connsiteX173" fmla="*/ 1471352 w 3618126"/>
                <a:gd name="connsiteY173" fmla="*/ 876735 h 2464466"/>
                <a:gd name="connsiteX174" fmla="*/ 1500447 w 3618126"/>
                <a:gd name="connsiteY174" fmla="*/ 835171 h 2464466"/>
                <a:gd name="connsiteX175" fmla="*/ 1512916 w 3618126"/>
                <a:gd name="connsiteY175" fmla="*/ 880891 h 2464466"/>
                <a:gd name="connsiteX176" fmla="*/ 1558636 w 3618126"/>
                <a:gd name="connsiteY176" fmla="*/ 880891 h 2464466"/>
                <a:gd name="connsiteX177" fmla="*/ 1571105 w 3618126"/>
                <a:gd name="connsiteY177" fmla="*/ 872579 h 2464466"/>
                <a:gd name="connsiteX178" fmla="*/ 1645920 w 3618126"/>
                <a:gd name="connsiteY178" fmla="*/ 864266 h 2464466"/>
                <a:gd name="connsiteX179" fmla="*/ 1658389 w 3618126"/>
                <a:gd name="connsiteY179" fmla="*/ 831015 h 2464466"/>
                <a:gd name="connsiteX180" fmla="*/ 1608512 w 3618126"/>
                <a:gd name="connsiteY180" fmla="*/ 793608 h 2464466"/>
                <a:gd name="connsiteX181" fmla="*/ 1662545 w 3618126"/>
                <a:gd name="connsiteY181" fmla="*/ 760357 h 2464466"/>
                <a:gd name="connsiteX182" fmla="*/ 1753985 w 3618126"/>
                <a:gd name="connsiteY182" fmla="*/ 764513 h 2464466"/>
                <a:gd name="connsiteX183" fmla="*/ 1783080 w 3618126"/>
                <a:gd name="connsiteY183" fmla="*/ 693855 h 2464466"/>
                <a:gd name="connsiteX184" fmla="*/ 1816331 w 3618126"/>
                <a:gd name="connsiteY184" fmla="*/ 660604 h 2464466"/>
                <a:gd name="connsiteX185" fmla="*/ 1982585 w 3618126"/>
                <a:gd name="connsiteY185" fmla="*/ 739575 h 2464466"/>
                <a:gd name="connsiteX186" fmla="*/ 2082338 w 3618126"/>
                <a:gd name="connsiteY186" fmla="*/ 706324 h 2464466"/>
                <a:gd name="connsiteX187" fmla="*/ 2286000 w 3618126"/>
                <a:gd name="connsiteY187" fmla="*/ 552539 h 2464466"/>
                <a:gd name="connsiteX188" fmla="*/ 2352501 w 3618126"/>
                <a:gd name="connsiteY188" fmla="*/ 556695 h 2464466"/>
                <a:gd name="connsiteX189" fmla="*/ 2485505 w 3618126"/>
                <a:gd name="connsiteY189" fmla="*/ 473568 h 2464466"/>
                <a:gd name="connsiteX190" fmla="*/ 2518756 w 3618126"/>
                <a:gd name="connsiteY190" fmla="*/ 452786 h 2464466"/>
                <a:gd name="connsiteX191" fmla="*/ 2535381 w 3618126"/>
                <a:gd name="connsiteY191" fmla="*/ 448630 h 2464466"/>
                <a:gd name="connsiteX192" fmla="*/ 2560320 w 3618126"/>
                <a:gd name="connsiteY192" fmla="*/ 398753 h 2464466"/>
                <a:gd name="connsiteX193" fmla="*/ 2531225 w 3618126"/>
                <a:gd name="connsiteY193" fmla="*/ 357190 h 2464466"/>
                <a:gd name="connsiteX194" fmla="*/ 2581101 w 3618126"/>
                <a:gd name="connsiteY194" fmla="*/ 332251 h 2464466"/>
                <a:gd name="connsiteX195" fmla="*/ 2622665 w 3618126"/>
                <a:gd name="connsiteY195" fmla="*/ 303157 h 2464466"/>
                <a:gd name="connsiteX196" fmla="*/ 2672541 w 3618126"/>
                <a:gd name="connsiteY196" fmla="*/ 294844 h 2464466"/>
                <a:gd name="connsiteX197" fmla="*/ 2759825 w 3618126"/>
                <a:gd name="connsiteY197" fmla="*/ 311470 h 2464466"/>
                <a:gd name="connsiteX198" fmla="*/ 2847109 w 3618126"/>
                <a:gd name="connsiteY198" fmla="*/ 332251 h 2464466"/>
                <a:gd name="connsiteX199" fmla="*/ 2880360 w 3618126"/>
                <a:gd name="connsiteY199" fmla="*/ 373815 h 2464466"/>
                <a:gd name="connsiteX200" fmla="*/ 2955174 w 3618126"/>
                <a:gd name="connsiteY200" fmla="*/ 382128 h 2464466"/>
                <a:gd name="connsiteX201" fmla="*/ 2996738 w 3618126"/>
                <a:gd name="connsiteY201" fmla="*/ 419535 h 2464466"/>
                <a:gd name="connsiteX202" fmla="*/ 3162992 w 3618126"/>
                <a:gd name="connsiteY202" fmla="*/ 382128 h 2464466"/>
                <a:gd name="connsiteX203" fmla="*/ 3279371 w 3618126"/>
                <a:gd name="connsiteY203" fmla="*/ 299000 h 2464466"/>
                <a:gd name="connsiteX204" fmla="*/ 3337560 w 3618126"/>
                <a:gd name="connsiteY204" fmla="*/ 253280 h 2464466"/>
                <a:gd name="connsiteX205" fmla="*/ 3383280 w 3618126"/>
                <a:gd name="connsiteY205" fmla="*/ 149371 h 2464466"/>
                <a:gd name="connsiteX206" fmla="*/ 3383280 w 3618126"/>
                <a:gd name="connsiteY206" fmla="*/ 62088 h 24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3618126" h="2464466">
                  <a:moveTo>
                    <a:pt x="3478480" y="0"/>
                  </a:moveTo>
                  <a:lnTo>
                    <a:pt x="3482381" y="7477"/>
                  </a:lnTo>
                  <a:lnTo>
                    <a:pt x="3503230" y="70025"/>
                  </a:lnTo>
                  <a:lnTo>
                    <a:pt x="3464510" y="183208"/>
                  </a:lnTo>
                  <a:lnTo>
                    <a:pt x="3512166" y="329155"/>
                  </a:lnTo>
                  <a:lnTo>
                    <a:pt x="3616367" y="385480"/>
                  </a:lnTo>
                  <a:lnTo>
                    <a:pt x="3616036" y="390440"/>
                  </a:lnTo>
                  <a:lnTo>
                    <a:pt x="3618126" y="392340"/>
                  </a:lnTo>
                  <a:lnTo>
                    <a:pt x="3600127" y="444088"/>
                  </a:lnTo>
                  <a:lnTo>
                    <a:pt x="3446187" y="499506"/>
                  </a:lnTo>
                  <a:lnTo>
                    <a:pt x="3440030" y="622658"/>
                  </a:lnTo>
                  <a:lnTo>
                    <a:pt x="3451558" y="618130"/>
                  </a:lnTo>
                  <a:lnTo>
                    <a:pt x="3451090" y="619929"/>
                  </a:lnTo>
                  <a:lnTo>
                    <a:pt x="3450015" y="623114"/>
                  </a:lnTo>
                  <a:lnTo>
                    <a:pt x="3449781" y="623197"/>
                  </a:lnTo>
                  <a:lnTo>
                    <a:pt x="3370811" y="635666"/>
                  </a:lnTo>
                  <a:lnTo>
                    <a:pt x="3308465" y="702168"/>
                  </a:lnTo>
                  <a:lnTo>
                    <a:pt x="3250276" y="718793"/>
                  </a:lnTo>
                  <a:lnTo>
                    <a:pt x="3229494" y="764513"/>
                  </a:lnTo>
                  <a:lnTo>
                    <a:pt x="3275214" y="781139"/>
                  </a:lnTo>
                  <a:lnTo>
                    <a:pt x="3283527" y="822702"/>
                  </a:lnTo>
                  <a:lnTo>
                    <a:pt x="3217025" y="889204"/>
                  </a:lnTo>
                  <a:lnTo>
                    <a:pt x="3183774" y="893360"/>
                  </a:lnTo>
                  <a:lnTo>
                    <a:pt x="3171305" y="901673"/>
                  </a:lnTo>
                  <a:lnTo>
                    <a:pt x="3167149" y="980644"/>
                  </a:lnTo>
                  <a:lnTo>
                    <a:pt x="3108960" y="972331"/>
                  </a:lnTo>
                  <a:lnTo>
                    <a:pt x="3079865" y="1001426"/>
                  </a:lnTo>
                  <a:lnTo>
                    <a:pt x="3042458" y="1105335"/>
                  </a:lnTo>
                  <a:lnTo>
                    <a:pt x="2967643" y="1113648"/>
                  </a:lnTo>
                  <a:lnTo>
                    <a:pt x="2909454" y="1097022"/>
                  </a:lnTo>
                  <a:lnTo>
                    <a:pt x="2872047" y="1113648"/>
                  </a:lnTo>
                  <a:lnTo>
                    <a:pt x="2872047" y="1155211"/>
                  </a:lnTo>
                  <a:lnTo>
                    <a:pt x="2797232" y="1196775"/>
                  </a:lnTo>
                  <a:lnTo>
                    <a:pt x="2797232" y="1209244"/>
                  </a:lnTo>
                  <a:lnTo>
                    <a:pt x="2888672" y="1296528"/>
                  </a:lnTo>
                  <a:lnTo>
                    <a:pt x="2971800" y="1462782"/>
                  </a:lnTo>
                  <a:lnTo>
                    <a:pt x="2938549" y="1533440"/>
                  </a:lnTo>
                  <a:lnTo>
                    <a:pt x="2946861" y="1562535"/>
                  </a:lnTo>
                  <a:lnTo>
                    <a:pt x="2934392" y="1595786"/>
                  </a:lnTo>
                  <a:lnTo>
                    <a:pt x="2859578" y="1612411"/>
                  </a:lnTo>
                  <a:lnTo>
                    <a:pt x="2859578" y="1653975"/>
                  </a:lnTo>
                  <a:lnTo>
                    <a:pt x="2842952" y="1678913"/>
                  </a:lnTo>
                  <a:lnTo>
                    <a:pt x="2797232" y="1687226"/>
                  </a:lnTo>
                  <a:lnTo>
                    <a:pt x="2680854" y="1716320"/>
                  </a:lnTo>
                  <a:lnTo>
                    <a:pt x="2668385" y="1774510"/>
                  </a:lnTo>
                  <a:lnTo>
                    <a:pt x="2664229" y="1820230"/>
                  </a:lnTo>
                  <a:lnTo>
                    <a:pt x="2701636" y="1874262"/>
                  </a:lnTo>
                  <a:lnTo>
                    <a:pt x="2647603" y="1915826"/>
                  </a:lnTo>
                  <a:lnTo>
                    <a:pt x="2635134" y="1986484"/>
                  </a:lnTo>
                  <a:lnTo>
                    <a:pt x="2618509" y="1990640"/>
                  </a:lnTo>
                  <a:lnTo>
                    <a:pt x="2597727" y="2032204"/>
                  </a:lnTo>
                  <a:lnTo>
                    <a:pt x="2419003" y="2036360"/>
                  </a:lnTo>
                  <a:lnTo>
                    <a:pt x="2398221" y="2073768"/>
                  </a:lnTo>
                  <a:lnTo>
                    <a:pt x="2364971" y="2086237"/>
                  </a:lnTo>
                  <a:lnTo>
                    <a:pt x="2344189" y="2215084"/>
                  </a:lnTo>
                  <a:lnTo>
                    <a:pt x="2340032" y="2281586"/>
                  </a:lnTo>
                  <a:lnTo>
                    <a:pt x="2286000" y="2273273"/>
                  </a:lnTo>
                  <a:lnTo>
                    <a:pt x="2248592" y="2252491"/>
                  </a:lnTo>
                  <a:lnTo>
                    <a:pt x="2223654" y="2260804"/>
                  </a:lnTo>
                  <a:lnTo>
                    <a:pt x="2198716" y="2294055"/>
                  </a:lnTo>
                  <a:lnTo>
                    <a:pt x="2165465" y="2235866"/>
                  </a:lnTo>
                  <a:lnTo>
                    <a:pt x="2078181" y="2215084"/>
                  </a:lnTo>
                  <a:lnTo>
                    <a:pt x="2057400" y="2256648"/>
                  </a:lnTo>
                  <a:lnTo>
                    <a:pt x="2019992" y="2264960"/>
                  </a:lnTo>
                  <a:lnTo>
                    <a:pt x="1990898" y="2227553"/>
                  </a:lnTo>
                  <a:lnTo>
                    <a:pt x="1995054" y="2181833"/>
                  </a:lnTo>
                  <a:lnTo>
                    <a:pt x="1945178" y="2169364"/>
                  </a:lnTo>
                  <a:lnTo>
                    <a:pt x="1895301" y="2098706"/>
                  </a:lnTo>
                  <a:lnTo>
                    <a:pt x="1862051" y="2123644"/>
                  </a:lnTo>
                  <a:lnTo>
                    <a:pt x="1737360" y="2115331"/>
                  </a:lnTo>
                  <a:lnTo>
                    <a:pt x="1708265" y="2065455"/>
                  </a:lnTo>
                  <a:lnTo>
                    <a:pt x="1645920" y="2077924"/>
                  </a:lnTo>
                  <a:lnTo>
                    <a:pt x="1641763" y="2094550"/>
                  </a:lnTo>
                  <a:lnTo>
                    <a:pt x="1654232" y="2156895"/>
                  </a:lnTo>
                  <a:lnTo>
                    <a:pt x="1641763" y="2169364"/>
                  </a:lnTo>
                  <a:lnTo>
                    <a:pt x="1583574" y="2156895"/>
                  </a:lnTo>
                  <a:lnTo>
                    <a:pt x="1517072" y="2156895"/>
                  </a:lnTo>
                  <a:lnTo>
                    <a:pt x="1492134" y="2185990"/>
                  </a:lnTo>
                  <a:lnTo>
                    <a:pt x="1496291" y="2219240"/>
                  </a:lnTo>
                  <a:lnTo>
                    <a:pt x="1438101" y="2231710"/>
                  </a:lnTo>
                  <a:lnTo>
                    <a:pt x="1413163" y="2269117"/>
                  </a:lnTo>
                  <a:lnTo>
                    <a:pt x="1305098" y="2352244"/>
                  </a:lnTo>
                  <a:lnTo>
                    <a:pt x="1221971" y="2285742"/>
                  </a:lnTo>
                  <a:lnTo>
                    <a:pt x="1176251" y="2318993"/>
                  </a:lnTo>
                  <a:lnTo>
                    <a:pt x="1097280" y="2277430"/>
                  </a:lnTo>
                  <a:lnTo>
                    <a:pt x="1039091" y="2381339"/>
                  </a:lnTo>
                  <a:lnTo>
                    <a:pt x="947651" y="2364713"/>
                  </a:lnTo>
                  <a:lnTo>
                    <a:pt x="906087" y="2397964"/>
                  </a:lnTo>
                  <a:lnTo>
                    <a:pt x="914400" y="2431215"/>
                  </a:lnTo>
                  <a:lnTo>
                    <a:pt x="906087" y="2460310"/>
                  </a:lnTo>
                  <a:lnTo>
                    <a:pt x="864523" y="2451997"/>
                  </a:lnTo>
                  <a:lnTo>
                    <a:pt x="806334" y="2406277"/>
                  </a:lnTo>
                  <a:lnTo>
                    <a:pt x="735676" y="2464466"/>
                  </a:lnTo>
                  <a:lnTo>
                    <a:pt x="685800" y="2460310"/>
                  </a:lnTo>
                  <a:lnTo>
                    <a:pt x="673331" y="2389651"/>
                  </a:lnTo>
                  <a:lnTo>
                    <a:pt x="565265" y="2223397"/>
                  </a:lnTo>
                  <a:lnTo>
                    <a:pt x="552796" y="2156895"/>
                  </a:lnTo>
                  <a:lnTo>
                    <a:pt x="494607" y="2119488"/>
                  </a:lnTo>
                  <a:lnTo>
                    <a:pt x="523701" y="2077924"/>
                  </a:lnTo>
                  <a:lnTo>
                    <a:pt x="490451" y="2019735"/>
                  </a:lnTo>
                  <a:lnTo>
                    <a:pt x="448887" y="2007266"/>
                  </a:lnTo>
                  <a:lnTo>
                    <a:pt x="440574" y="1961546"/>
                  </a:lnTo>
                  <a:lnTo>
                    <a:pt x="365760" y="1853480"/>
                  </a:lnTo>
                  <a:lnTo>
                    <a:pt x="332509" y="1845168"/>
                  </a:lnTo>
                  <a:lnTo>
                    <a:pt x="349134" y="1820230"/>
                  </a:lnTo>
                  <a:lnTo>
                    <a:pt x="324196" y="1820230"/>
                  </a:lnTo>
                  <a:lnTo>
                    <a:pt x="286789" y="1870106"/>
                  </a:lnTo>
                  <a:lnTo>
                    <a:pt x="232756" y="1882575"/>
                  </a:lnTo>
                  <a:lnTo>
                    <a:pt x="199505" y="1861793"/>
                  </a:lnTo>
                  <a:lnTo>
                    <a:pt x="216131" y="1816073"/>
                  </a:lnTo>
                  <a:lnTo>
                    <a:pt x="249381" y="1791135"/>
                  </a:lnTo>
                  <a:lnTo>
                    <a:pt x="241069" y="1716320"/>
                  </a:lnTo>
                  <a:lnTo>
                    <a:pt x="274320" y="1637350"/>
                  </a:lnTo>
                  <a:lnTo>
                    <a:pt x="91440" y="1633193"/>
                  </a:lnTo>
                  <a:lnTo>
                    <a:pt x="49876" y="1599942"/>
                  </a:lnTo>
                  <a:lnTo>
                    <a:pt x="29094" y="1516815"/>
                  </a:lnTo>
                  <a:lnTo>
                    <a:pt x="87283" y="1466939"/>
                  </a:lnTo>
                  <a:lnTo>
                    <a:pt x="58189" y="1387968"/>
                  </a:lnTo>
                  <a:lnTo>
                    <a:pt x="174567" y="1238339"/>
                  </a:lnTo>
                  <a:lnTo>
                    <a:pt x="182880" y="1138586"/>
                  </a:lnTo>
                  <a:lnTo>
                    <a:pt x="133003" y="1109491"/>
                  </a:lnTo>
                  <a:lnTo>
                    <a:pt x="91440" y="1047146"/>
                  </a:lnTo>
                  <a:lnTo>
                    <a:pt x="45720" y="1038833"/>
                  </a:lnTo>
                  <a:lnTo>
                    <a:pt x="58189" y="1009739"/>
                  </a:lnTo>
                  <a:lnTo>
                    <a:pt x="24938" y="1018051"/>
                  </a:lnTo>
                  <a:lnTo>
                    <a:pt x="12469" y="955706"/>
                  </a:lnTo>
                  <a:lnTo>
                    <a:pt x="0" y="914142"/>
                  </a:lnTo>
                  <a:lnTo>
                    <a:pt x="66501" y="876735"/>
                  </a:lnTo>
                  <a:lnTo>
                    <a:pt x="54032" y="814390"/>
                  </a:lnTo>
                  <a:lnTo>
                    <a:pt x="178357" y="757556"/>
                  </a:lnTo>
                  <a:lnTo>
                    <a:pt x="193626" y="764872"/>
                  </a:lnTo>
                  <a:lnTo>
                    <a:pt x="190096" y="821360"/>
                  </a:lnTo>
                  <a:lnTo>
                    <a:pt x="225401" y="849604"/>
                  </a:lnTo>
                  <a:lnTo>
                    <a:pt x="246584" y="870787"/>
                  </a:lnTo>
                  <a:lnTo>
                    <a:pt x="239523" y="895500"/>
                  </a:lnTo>
                  <a:lnTo>
                    <a:pt x="228931" y="913153"/>
                  </a:lnTo>
                  <a:lnTo>
                    <a:pt x="253645" y="966110"/>
                  </a:lnTo>
                  <a:lnTo>
                    <a:pt x="271297" y="976702"/>
                  </a:lnTo>
                  <a:lnTo>
                    <a:pt x="296011" y="976702"/>
                  </a:lnTo>
                  <a:lnTo>
                    <a:pt x="320724" y="994354"/>
                  </a:lnTo>
                  <a:lnTo>
                    <a:pt x="345438" y="1019068"/>
                  </a:lnTo>
                  <a:lnTo>
                    <a:pt x="338377" y="1050842"/>
                  </a:lnTo>
                  <a:lnTo>
                    <a:pt x="334846" y="1072025"/>
                  </a:lnTo>
                  <a:lnTo>
                    <a:pt x="345438" y="1100269"/>
                  </a:lnTo>
                  <a:lnTo>
                    <a:pt x="348968" y="1124983"/>
                  </a:lnTo>
                  <a:lnTo>
                    <a:pt x="377212" y="1135574"/>
                  </a:lnTo>
                  <a:lnTo>
                    <a:pt x="387804" y="1149696"/>
                  </a:lnTo>
                  <a:lnTo>
                    <a:pt x="405456" y="1185001"/>
                  </a:lnTo>
                  <a:lnTo>
                    <a:pt x="412517" y="1220306"/>
                  </a:lnTo>
                  <a:lnTo>
                    <a:pt x="437231" y="1234428"/>
                  </a:lnTo>
                  <a:lnTo>
                    <a:pt x="472536" y="1297977"/>
                  </a:lnTo>
                  <a:lnTo>
                    <a:pt x="493719" y="1329752"/>
                  </a:lnTo>
                  <a:lnTo>
                    <a:pt x="504310" y="1350935"/>
                  </a:lnTo>
                  <a:lnTo>
                    <a:pt x="511371" y="1400362"/>
                  </a:lnTo>
                  <a:lnTo>
                    <a:pt x="553737" y="1446258"/>
                  </a:lnTo>
                  <a:lnTo>
                    <a:pt x="649061" y="1407423"/>
                  </a:lnTo>
                  <a:lnTo>
                    <a:pt x="670244" y="1418014"/>
                  </a:lnTo>
                  <a:lnTo>
                    <a:pt x="730263" y="1361526"/>
                  </a:lnTo>
                  <a:lnTo>
                    <a:pt x="754976" y="1294447"/>
                  </a:lnTo>
                  <a:lnTo>
                    <a:pt x="793812" y="1287386"/>
                  </a:lnTo>
                  <a:lnTo>
                    <a:pt x="853830" y="1206184"/>
                  </a:lnTo>
                  <a:lnTo>
                    <a:pt x="927971" y="1153227"/>
                  </a:lnTo>
                  <a:lnTo>
                    <a:pt x="899727" y="1072025"/>
                  </a:lnTo>
                  <a:lnTo>
                    <a:pt x="943576" y="1015649"/>
                  </a:lnTo>
                  <a:lnTo>
                    <a:pt x="951807" y="1022208"/>
                  </a:lnTo>
                  <a:lnTo>
                    <a:pt x="1047403" y="997270"/>
                  </a:lnTo>
                  <a:lnTo>
                    <a:pt x="1047403" y="926611"/>
                  </a:lnTo>
                  <a:lnTo>
                    <a:pt x="1147156" y="872579"/>
                  </a:lnTo>
                  <a:lnTo>
                    <a:pt x="1138843" y="951550"/>
                  </a:lnTo>
                  <a:lnTo>
                    <a:pt x="1176251" y="972331"/>
                  </a:lnTo>
                  <a:lnTo>
                    <a:pt x="1209501" y="951550"/>
                  </a:lnTo>
                  <a:lnTo>
                    <a:pt x="1363287" y="864266"/>
                  </a:lnTo>
                  <a:lnTo>
                    <a:pt x="1425632" y="843484"/>
                  </a:lnTo>
                  <a:lnTo>
                    <a:pt x="1471352" y="876735"/>
                  </a:lnTo>
                  <a:lnTo>
                    <a:pt x="1500447" y="835171"/>
                  </a:lnTo>
                  <a:lnTo>
                    <a:pt x="1512916" y="880891"/>
                  </a:lnTo>
                  <a:lnTo>
                    <a:pt x="1558636" y="880891"/>
                  </a:lnTo>
                  <a:lnTo>
                    <a:pt x="1571105" y="872579"/>
                  </a:lnTo>
                  <a:lnTo>
                    <a:pt x="1645920" y="864266"/>
                  </a:lnTo>
                  <a:lnTo>
                    <a:pt x="1658389" y="831015"/>
                  </a:lnTo>
                  <a:lnTo>
                    <a:pt x="1608512" y="793608"/>
                  </a:lnTo>
                  <a:lnTo>
                    <a:pt x="1662545" y="760357"/>
                  </a:lnTo>
                  <a:lnTo>
                    <a:pt x="1753985" y="764513"/>
                  </a:lnTo>
                  <a:lnTo>
                    <a:pt x="1783080" y="693855"/>
                  </a:lnTo>
                  <a:lnTo>
                    <a:pt x="1816331" y="660604"/>
                  </a:lnTo>
                  <a:lnTo>
                    <a:pt x="1982585" y="739575"/>
                  </a:lnTo>
                  <a:lnTo>
                    <a:pt x="2082338" y="706324"/>
                  </a:lnTo>
                  <a:lnTo>
                    <a:pt x="2286000" y="552539"/>
                  </a:lnTo>
                  <a:lnTo>
                    <a:pt x="2352501" y="556695"/>
                  </a:lnTo>
                  <a:lnTo>
                    <a:pt x="2485505" y="473568"/>
                  </a:lnTo>
                  <a:lnTo>
                    <a:pt x="2518756" y="452786"/>
                  </a:lnTo>
                  <a:lnTo>
                    <a:pt x="2535381" y="448630"/>
                  </a:lnTo>
                  <a:lnTo>
                    <a:pt x="2560320" y="398753"/>
                  </a:lnTo>
                  <a:lnTo>
                    <a:pt x="2531225" y="357190"/>
                  </a:lnTo>
                  <a:lnTo>
                    <a:pt x="2581101" y="332251"/>
                  </a:lnTo>
                  <a:lnTo>
                    <a:pt x="2622665" y="303157"/>
                  </a:lnTo>
                  <a:lnTo>
                    <a:pt x="2672541" y="294844"/>
                  </a:lnTo>
                  <a:lnTo>
                    <a:pt x="2759825" y="311470"/>
                  </a:lnTo>
                  <a:lnTo>
                    <a:pt x="2847109" y="332251"/>
                  </a:lnTo>
                  <a:lnTo>
                    <a:pt x="2880360" y="373815"/>
                  </a:lnTo>
                  <a:lnTo>
                    <a:pt x="2955174" y="382128"/>
                  </a:lnTo>
                  <a:lnTo>
                    <a:pt x="2996738" y="419535"/>
                  </a:lnTo>
                  <a:lnTo>
                    <a:pt x="3162992" y="382128"/>
                  </a:lnTo>
                  <a:lnTo>
                    <a:pt x="3279371" y="299000"/>
                  </a:lnTo>
                  <a:lnTo>
                    <a:pt x="3337560" y="253280"/>
                  </a:lnTo>
                  <a:lnTo>
                    <a:pt x="3383280" y="149371"/>
                  </a:lnTo>
                  <a:lnTo>
                    <a:pt x="3383280" y="62088"/>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Waadt">
              <a:extLst>
                <a:ext uri="{FF2B5EF4-FFF2-40B4-BE49-F238E27FC236}">
                  <a16:creationId xmlns:a16="http://schemas.microsoft.com/office/drawing/2014/main" id="{47361A00-02C5-4358-A7FD-354C474D0430}"/>
                </a:ext>
              </a:extLst>
            </p:cNvPr>
            <p:cNvSpPr/>
            <p:nvPr/>
          </p:nvSpPr>
          <p:spPr>
            <a:xfrm>
              <a:off x="1523018" y="2826031"/>
              <a:ext cx="2503135" cy="2497692"/>
            </a:xfrm>
            <a:custGeom>
              <a:avLst/>
              <a:gdLst>
                <a:gd name="connsiteX0" fmla="*/ 214524 w 2503135"/>
                <a:gd name="connsiteY0" fmla="*/ 1983267 h 2497692"/>
                <a:gd name="connsiteX1" fmla="*/ 201224 w 2503135"/>
                <a:gd name="connsiteY1" fmla="*/ 2005434 h 2497692"/>
                <a:gd name="connsiteX2" fmla="*/ 208705 w 2503135"/>
                <a:gd name="connsiteY2" fmla="*/ 2028986 h 2497692"/>
                <a:gd name="connsiteX3" fmla="*/ 246943 w 2503135"/>
                <a:gd name="connsiteY3" fmla="*/ 2019288 h 2497692"/>
                <a:gd name="connsiteX4" fmla="*/ 251348 w 2503135"/>
                <a:gd name="connsiteY4" fmla="*/ 1946431 h 2497692"/>
                <a:gd name="connsiteX5" fmla="*/ 241464 w 2503135"/>
                <a:gd name="connsiteY5" fmla="*/ 1948827 h 2497692"/>
                <a:gd name="connsiteX6" fmla="*/ 237346 w 2503135"/>
                <a:gd name="connsiteY6" fmla="*/ 1964001 h 2497692"/>
                <a:gd name="connsiteX7" fmla="*/ 271115 w 2503135"/>
                <a:gd name="connsiteY7" fmla="*/ 1979973 h 2497692"/>
                <a:gd name="connsiteX8" fmla="*/ 255466 w 2503135"/>
                <a:gd name="connsiteY8" fmla="*/ 2007126 h 2497692"/>
                <a:gd name="connsiteX9" fmla="*/ 285941 w 2503135"/>
                <a:gd name="connsiteY9" fmla="*/ 2018307 h 2497692"/>
                <a:gd name="connsiteX10" fmla="*/ 313121 w 2503135"/>
                <a:gd name="connsiteY10" fmla="*/ 2007126 h 2497692"/>
                <a:gd name="connsiteX11" fmla="*/ 321357 w 2503135"/>
                <a:gd name="connsiteY11" fmla="*/ 1995147 h 2497692"/>
                <a:gd name="connsiteX12" fmla="*/ 312297 w 2503135"/>
                <a:gd name="connsiteY12" fmla="*/ 1979175 h 2497692"/>
                <a:gd name="connsiteX13" fmla="*/ 1509300 w 2503135"/>
                <a:gd name="connsiteY13" fmla="*/ 762484 h 2497692"/>
                <a:gd name="connsiteX14" fmla="*/ 1454320 w 2503135"/>
                <a:gd name="connsiteY14" fmla="*/ 829039 h 2497692"/>
                <a:gd name="connsiteX15" fmla="*/ 1474576 w 2503135"/>
                <a:gd name="connsiteY15" fmla="*/ 857975 h 2497692"/>
                <a:gd name="connsiteX16" fmla="*/ 1509300 w 2503135"/>
                <a:gd name="connsiteY16" fmla="*/ 866656 h 2497692"/>
                <a:gd name="connsiteX17" fmla="*/ 1538237 w 2503135"/>
                <a:gd name="connsiteY17" fmla="*/ 814570 h 2497692"/>
                <a:gd name="connsiteX18" fmla="*/ 1535343 w 2503135"/>
                <a:gd name="connsiteY18" fmla="*/ 785634 h 2497692"/>
                <a:gd name="connsiteX19" fmla="*/ 1674239 w 2503135"/>
                <a:gd name="connsiteY19" fmla="*/ 698823 h 2497692"/>
                <a:gd name="connsiteX20" fmla="*/ 1639515 w 2503135"/>
                <a:gd name="connsiteY20" fmla="*/ 759591 h 2497692"/>
                <a:gd name="connsiteX21" fmla="*/ 1610579 w 2503135"/>
                <a:gd name="connsiteY21" fmla="*/ 788527 h 2497692"/>
                <a:gd name="connsiteX22" fmla="*/ 1596110 w 2503135"/>
                <a:gd name="connsiteY22" fmla="*/ 811677 h 2497692"/>
                <a:gd name="connsiteX23" fmla="*/ 1549811 w 2503135"/>
                <a:gd name="connsiteY23" fmla="*/ 820358 h 2497692"/>
                <a:gd name="connsiteX24" fmla="*/ 1546918 w 2503135"/>
                <a:gd name="connsiteY24" fmla="*/ 843507 h 2497692"/>
                <a:gd name="connsiteX25" fmla="*/ 1572961 w 2503135"/>
                <a:gd name="connsiteY25" fmla="*/ 843507 h 2497692"/>
                <a:gd name="connsiteX26" fmla="*/ 1590323 w 2503135"/>
                <a:gd name="connsiteY26" fmla="*/ 843507 h 2497692"/>
                <a:gd name="connsiteX27" fmla="*/ 1613472 w 2503135"/>
                <a:gd name="connsiteY27" fmla="*/ 834826 h 2497692"/>
                <a:gd name="connsiteX28" fmla="*/ 1627941 w 2503135"/>
                <a:gd name="connsiteY28" fmla="*/ 820358 h 2497692"/>
                <a:gd name="connsiteX29" fmla="*/ 1645303 w 2503135"/>
                <a:gd name="connsiteY29" fmla="*/ 820358 h 2497692"/>
                <a:gd name="connsiteX30" fmla="*/ 1659771 w 2503135"/>
                <a:gd name="connsiteY30" fmla="*/ 829039 h 2497692"/>
                <a:gd name="connsiteX31" fmla="*/ 1700282 w 2503135"/>
                <a:gd name="connsiteY31" fmla="*/ 855082 h 2497692"/>
                <a:gd name="connsiteX32" fmla="*/ 1703176 w 2503135"/>
                <a:gd name="connsiteY32" fmla="*/ 834826 h 2497692"/>
                <a:gd name="connsiteX33" fmla="*/ 1711857 w 2503135"/>
                <a:gd name="connsiteY33" fmla="*/ 820358 h 2497692"/>
                <a:gd name="connsiteX34" fmla="*/ 1732113 w 2503135"/>
                <a:gd name="connsiteY34" fmla="*/ 797208 h 2497692"/>
                <a:gd name="connsiteX35" fmla="*/ 1743687 w 2503135"/>
                <a:gd name="connsiteY35" fmla="*/ 779846 h 2497692"/>
                <a:gd name="connsiteX36" fmla="*/ 1723432 w 2503135"/>
                <a:gd name="connsiteY36" fmla="*/ 750910 h 2497692"/>
                <a:gd name="connsiteX37" fmla="*/ 1700282 w 2503135"/>
                <a:gd name="connsiteY37" fmla="*/ 742229 h 2497692"/>
                <a:gd name="connsiteX38" fmla="*/ 1766837 w 2503135"/>
                <a:gd name="connsiteY38" fmla="*/ 345796 h 2497692"/>
                <a:gd name="connsiteX39" fmla="*/ 1711857 w 2503135"/>
                <a:gd name="connsiteY39" fmla="*/ 348689 h 2497692"/>
                <a:gd name="connsiteX40" fmla="*/ 1619260 w 2503135"/>
                <a:gd name="connsiteY40" fmla="*/ 441287 h 2497692"/>
                <a:gd name="connsiteX41" fmla="*/ 1544024 w 2503135"/>
                <a:gd name="connsiteY41" fmla="*/ 490479 h 2497692"/>
                <a:gd name="connsiteX42" fmla="*/ 1480363 w 2503135"/>
                <a:gd name="connsiteY42" fmla="*/ 557034 h 2497692"/>
                <a:gd name="connsiteX43" fmla="*/ 1500619 w 2503135"/>
                <a:gd name="connsiteY43" fmla="*/ 594651 h 2497692"/>
                <a:gd name="connsiteX44" fmla="*/ 1538237 w 2503135"/>
                <a:gd name="connsiteY44" fmla="*/ 617801 h 2497692"/>
                <a:gd name="connsiteX45" fmla="*/ 1512194 w 2503135"/>
                <a:gd name="connsiteY45" fmla="*/ 649631 h 2497692"/>
                <a:gd name="connsiteX46" fmla="*/ 1529556 w 2503135"/>
                <a:gd name="connsiteY46" fmla="*/ 655418 h 2497692"/>
                <a:gd name="connsiteX47" fmla="*/ 1575855 w 2503135"/>
                <a:gd name="connsiteY47" fmla="*/ 666993 h 2497692"/>
                <a:gd name="connsiteX48" fmla="*/ 1627941 w 2503135"/>
                <a:gd name="connsiteY48" fmla="*/ 698823 h 2497692"/>
                <a:gd name="connsiteX49" fmla="*/ 1648196 w 2503135"/>
                <a:gd name="connsiteY49" fmla="*/ 690142 h 2497692"/>
                <a:gd name="connsiteX50" fmla="*/ 1680027 w 2503135"/>
                <a:gd name="connsiteY50" fmla="*/ 666993 h 2497692"/>
                <a:gd name="connsiteX51" fmla="*/ 1697389 w 2503135"/>
                <a:gd name="connsiteY51" fmla="*/ 672780 h 2497692"/>
                <a:gd name="connsiteX52" fmla="*/ 1717644 w 2503135"/>
                <a:gd name="connsiteY52" fmla="*/ 684355 h 2497692"/>
                <a:gd name="connsiteX53" fmla="*/ 1743687 w 2503135"/>
                <a:gd name="connsiteY53" fmla="*/ 690142 h 2497692"/>
                <a:gd name="connsiteX54" fmla="*/ 1784199 w 2503135"/>
                <a:gd name="connsiteY54" fmla="*/ 684355 h 2497692"/>
                <a:gd name="connsiteX55" fmla="*/ 1804455 w 2503135"/>
                <a:gd name="connsiteY55" fmla="*/ 669887 h 2497692"/>
                <a:gd name="connsiteX56" fmla="*/ 1830498 w 2503135"/>
                <a:gd name="connsiteY56" fmla="*/ 635163 h 2497692"/>
                <a:gd name="connsiteX57" fmla="*/ 1847860 w 2503135"/>
                <a:gd name="connsiteY57" fmla="*/ 609120 h 2497692"/>
                <a:gd name="connsiteX58" fmla="*/ 1804455 w 2503135"/>
                <a:gd name="connsiteY58" fmla="*/ 600439 h 2497692"/>
                <a:gd name="connsiteX59" fmla="*/ 1798667 w 2503135"/>
                <a:gd name="connsiteY59" fmla="*/ 591758 h 2497692"/>
                <a:gd name="connsiteX60" fmla="*/ 1789986 w 2503135"/>
                <a:gd name="connsiteY60" fmla="*/ 583077 h 2497692"/>
                <a:gd name="connsiteX61" fmla="*/ 1787092 w 2503135"/>
                <a:gd name="connsiteY61" fmla="*/ 559927 h 2497692"/>
                <a:gd name="connsiteX62" fmla="*/ 1787092 w 2503135"/>
                <a:gd name="connsiteY62" fmla="*/ 536778 h 2497692"/>
                <a:gd name="connsiteX63" fmla="*/ 1787092 w 2503135"/>
                <a:gd name="connsiteY63" fmla="*/ 519416 h 2497692"/>
                <a:gd name="connsiteX64" fmla="*/ 1798667 w 2503135"/>
                <a:gd name="connsiteY64" fmla="*/ 493373 h 2497692"/>
                <a:gd name="connsiteX65" fmla="*/ 1816029 w 2503135"/>
                <a:gd name="connsiteY65" fmla="*/ 481798 h 2497692"/>
                <a:gd name="connsiteX66" fmla="*/ 1836285 w 2503135"/>
                <a:gd name="connsiteY66" fmla="*/ 464436 h 2497692"/>
                <a:gd name="connsiteX67" fmla="*/ 1839179 w 2503135"/>
                <a:gd name="connsiteY67" fmla="*/ 452861 h 2497692"/>
                <a:gd name="connsiteX68" fmla="*/ 1818923 w 2503135"/>
                <a:gd name="connsiteY68" fmla="*/ 423925 h 2497692"/>
                <a:gd name="connsiteX69" fmla="*/ 1827604 w 2503135"/>
                <a:gd name="connsiteY69" fmla="*/ 392094 h 2497692"/>
                <a:gd name="connsiteX70" fmla="*/ 1917308 w 2503135"/>
                <a:gd name="connsiteY70" fmla="*/ 230049 h 2497692"/>
                <a:gd name="connsiteX71" fmla="*/ 1818923 w 2503135"/>
                <a:gd name="connsiteY71" fmla="*/ 264773 h 2497692"/>
                <a:gd name="connsiteX72" fmla="*/ 1833391 w 2503135"/>
                <a:gd name="connsiteY72" fmla="*/ 305284 h 2497692"/>
                <a:gd name="connsiteX73" fmla="*/ 1842072 w 2503135"/>
                <a:gd name="connsiteY73" fmla="*/ 340008 h 2497692"/>
                <a:gd name="connsiteX74" fmla="*/ 1865222 w 2503135"/>
                <a:gd name="connsiteY74" fmla="*/ 340008 h 2497692"/>
                <a:gd name="connsiteX75" fmla="*/ 1876796 w 2503135"/>
                <a:gd name="connsiteY75" fmla="*/ 363158 h 2497692"/>
                <a:gd name="connsiteX76" fmla="*/ 1908627 w 2503135"/>
                <a:gd name="connsiteY76" fmla="*/ 406563 h 2497692"/>
                <a:gd name="connsiteX77" fmla="*/ 1928882 w 2503135"/>
                <a:gd name="connsiteY77" fmla="*/ 397882 h 2497692"/>
                <a:gd name="connsiteX78" fmla="*/ 1917308 w 2503135"/>
                <a:gd name="connsiteY78" fmla="*/ 380520 h 2497692"/>
                <a:gd name="connsiteX79" fmla="*/ 1908627 w 2503135"/>
                <a:gd name="connsiteY79" fmla="*/ 357370 h 2497692"/>
                <a:gd name="connsiteX80" fmla="*/ 1931776 w 2503135"/>
                <a:gd name="connsiteY80" fmla="*/ 357370 h 2497692"/>
                <a:gd name="connsiteX81" fmla="*/ 1960713 w 2503135"/>
                <a:gd name="connsiteY81" fmla="*/ 371839 h 2497692"/>
                <a:gd name="connsiteX82" fmla="*/ 1995437 w 2503135"/>
                <a:gd name="connsiteY82" fmla="*/ 368945 h 2497692"/>
                <a:gd name="connsiteX83" fmla="*/ 2007011 w 2503135"/>
                <a:gd name="connsiteY83" fmla="*/ 342902 h 2497692"/>
                <a:gd name="connsiteX84" fmla="*/ 1957819 w 2503135"/>
                <a:gd name="connsiteY84" fmla="*/ 285029 h 2497692"/>
                <a:gd name="connsiteX85" fmla="*/ 1969394 w 2503135"/>
                <a:gd name="connsiteY85" fmla="*/ 264773 h 2497692"/>
                <a:gd name="connsiteX86" fmla="*/ 2069204 w 2503135"/>
                <a:gd name="connsiteY86" fmla="*/ 0 h 2497692"/>
                <a:gd name="connsiteX87" fmla="*/ 2087105 w 2503135"/>
                <a:gd name="connsiteY87" fmla="*/ 17901 h 2497692"/>
                <a:gd name="connsiteX88" fmla="*/ 2100106 w 2503135"/>
                <a:gd name="connsiteY88" fmla="*/ 43903 h 2497692"/>
                <a:gd name="connsiteX89" fmla="*/ 2078437 w 2503135"/>
                <a:gd name="connsiteY89" fmla="*/ 61237 h 2497692"/>
                <a:gd name="connsiteX90" fmla="*/ 2091242 w 2503135"/>
                <a:gd name="connsiteY90" fmla="*/ 76602 h 2497692"/>
                <a:gd name="connsiteX91" fmla="*/ 2078413 w 2503135"/>
                <a:gd name="connsiteY91" fmla="*/ 82813 h 2497692"/>
                <a:gd name="connsiteX92" fmla="*/ 2118925 w 2503135"/>
                <a:gd name="connsiteY92" fmla="*/ 114643 h 2497692"/>
                <a:gd name="connsiteX93" fmla="*/ 2121818 w 2503135"/>
                <a:gd name="connsiteY93" fmla="*/ 172517 h 2497692"/>
                <a:gd name="connsiteX94" fmla="*/ 2168117 w 2503135"/>
                <a:gd name="connsiteY94" fmla="*/ 273795 h 2497692"/>
                <a:gd name="connsiteX95" fmla="*/ 2197054 w 2503135"/>
                <a:gd name="connsiteY95" fmla="*/ 308519 h 2497692"/>
                <a:gd name="connsiteX96" fmla="*/ 2182585 w 2503135"/>
                <a:gd name="connsiteY96" fmla="*/ 337456 h 2497692"/>
                <a:gd name="connsiteX97" fmla="*/ 2150755 w 2503135"/>
                <a:gd name="connsiteY97" fmla="*/ 325881 h 2497692"/>
                <a:gd name="connsiteX98" fmla="*/ 2124712 w 2503135"/>
                <a:gd name="connsiteY98" fmla="*/ 375074 h 2497692"/>
                <a:gd name="connsiteX99" fmla="*/ 2147861 w 2503135"/>
                <a:gd name="connsiteY99" fmla="*/ 409798 h 2497692"/>
                <a:gd name="connsiteX100" fmla="*/ 2072626 w 2503135"/>
                <a:gd name="connsiteY100" fmla="*/ 476352 h 2497692"/>
                <a:gd name="connsiteX101" fmla="*/ 2055264 w 2503135"/>
                <a:gd name="connsiteY101" fmla="*/ 458990 h 2497692"/>
                <a:gd name="connsiteX102" fmla="*/ 2078413 w 2503135"/>
                <a:gd name="connsiteY102" fmla="*/ 435841 h 2497692"/>
                <a:gd name="connsiteX103" fmla="*/ 2058158 w 2503135"/>
                <a:gd name="connsiteY103" fmla="*/ 395329 h 2497692"/>
                <a:gd name="connsiteX104" fmla="*/ 2011859 w 2503135"/>
                <a:gd name="connsiteY104" fmla="*/ 377967 h 2497692"/>
                <a:gd name="connsiteX105" fmla="*/ 1997390 w 2503135"/>
                <a:gd name="connsiteY105" fmla="*/ 398223 h 2497692"/>
                <a:gd name="connsiteX106" fmla="*/ 1985816 w 2503135"/>
                <a:gd name="connsiteY106" fmla="*/ 377967 h 2497692"/>
                <a:gd name="connsiteX107" fmla="*/ 1962666 w 2503135"/>
                <a:gd name="connsiteY107" fmla="*/ 380861 h 2497692"/>
                <a:gd name="connsiteX108" fmla="*/ 1968454 w 2503135"/>
                <a:gd name="connsiteY108" fmla="*/ 398223 h 2497692"/>
                <a:gd name="connsiteX109" fmla="*/ 1930836 w 2503135"/>
                <a:gd name="connsiteY109" fmla="*/ 453203 h 2497692"/>
                <a:gd name="connsiteX110" fmla="*/ 1982922 w 2503135"/>
                <a:gd name="connsiteY110" fmla="*/ 525545 h 2497692"/>
                <a:gd name="connsiteX111" fmla="*/ 1959773 w 2503135"/>
                <a:gd name="connsiteY111" fmla="*/ 548694 h 2497692"/>
                <a:gd name="connsiteX112" fmla="*/ 1936623 w 2503135"/>
                <a:gd name="connsiteY112" fmla="*/ 551588 h 2497692"/>
                <a:gd name="connsiteX113" fmla="*/ 1925049 w 2503135"/>
                <a:gd name="connsiteY113" fmla="*/ 540013 h 2497692"/>
                <a:gd name="connsiteX114" fmla="*/ 1910580 w 2503135"/>
                <a:gd name="connsiteY114" fmla="*/ 540013 h 2497692"/>
                <a:gd name="connsiteX115" fmla="*/ 1904793 w 2503135"/>
                <a:gd name="connsiteY115" fmla="*/ 554481 h 2497692"/>
                <a:gd name="connsiteX116" fmla="*/ 1910580 w 2503135"/>
                <a:gd name="connsiteY116" fmla="*/ 577631 h 2497692"/>
                <a:gd name="connsiteX117" fmla="*/ 1910580 w 2503135"/>
                <a:gd name="connsiteY117" fmla="*/ 609461 h 2497692"/>
                <a:gd name="connsiteX118" fmla="*/ 1893218 w 2503135"/>
                <a:gd name="connsiteY118" fmla="*/ 655760 h 2497692"/>
                <a:gd name="connsiteX119" fmla="*/ 1858494 w 2503135"/>
                <a:gd name="connsiteY119" fmla="*/ 702058 h 2497692"/>
                <a:gd name="connsiteX120" fmla="*/ 1800621 w 2503135"/>
                <a:gd name="connsiteY120" fmla="*/ 739676 h 2497692"/>
                <a:gd name="connsiteX121" fmla="*/ 1806408 w 2503135"/>
                <a:gd name="connsiteY121" fmla="*/ 762826 h 2497692"/>
                <a:gd name="connsiteX122" fmla="*/ 1823770 w 2503135"/>
                <a:gd name="connsiteY122" fmla="*/ 765719 h 2497692"/>
                <a:gd name="connsiteX123" fmla="*/ 1852707 w 2503135"/>
                <a:gd name="connsiteY123" fmla="*/ 765719 h 2497692"/>
                <a:gd name="connsiteX124" fmla="*/ 1872963 w 2503135"/>
                <a:gd name="connsiteY124" fmla="*/ 797550 h 2497692"/>
                <a:gd name="connsiteX125" fmla="*/ 1864282 w 2503135"/>
                <a:gd name="connsiteY125" fmla="*/ 812018 h 2497692"/>
                <a:gd name="connsiteX126" fmla="*/ 1817983 w 2503135"/>
                <a:gd name="connsiteY126" fmla="*/ 855423 h 2497692"/>
                <a:gd name="connsiteX127" fmla="*/ 1765897 w 2503135"/>
                <a:gd name="connsiteY127" fmla="*/ 910403 h 2497692"/>
                <a:gd name="connsiteX128" fmla="*/ 1760109 w 2503135"/>
                <a:gd name="connsiteY128" fmla="*/ 956702 h 2497692"/>
                <a:gd name="connsiteX129" fmla="*/ 1713811 w 2503135"/>
                <a:gd name="connsiteY129" fmla="*/ 971170 h 2497692"/>
                <a:gd name="connsiteX130" fmla="*/ 1693555 w 2503135"/>
                <a:gd name="connsiteY130" fmla="*/ 994319 h 2497692"/>
                <a:gd name="connsiteX131" fmla="*/ 1719598 w 2503135"/>
                <a:gd name="connsiteY131" fmla="*/ 1017469 h 2497692"/>
                <a:gd name="connsiteX132" fmla="*/ 1710917 w 2503135"/>
                <a:gd name="connsiteY132" fmla="*/ 1055086 h 2497692"/>
                <a:gd name="connsiteX133" fmla="*/ 1681980 w 2503135"/>
                <a:gd name="connsiteY133" fmla="*/ 1066661 h 2497692"/>
                <a:gd name="connsiteX134" fmla="*/ 1632788 w 2503135"/>
                <a:gd name="connsiteY134" fmla="*/ 1043512 h 2497692"/>
                <a:gd name="connsiteX135" fmla="*/ 1598064 w 2503135"/>
                <a:gd name="connsiteY135" fmla="*/ 1084023 h 2497692"/>
                <a:gd name="connsiteX136" fmla="*/ 1563340 w 2503135"/>
                <a:gd name="connsiteY136" fmla="*/ 1081129 h 2497692"/>
                <a:gd name="connsiteX137" fmla="*/ 1574915 w 2503135"/>
                <a:gd name="connsiteY137" fmla="*/ 1098491 h 2497692"/>
                <a:gd name="connsiteX138" fmla="*/ 1554659 w 2503135"/>
                <a:gd name="connsiteY138" fmla="*/ 1104279 h 2497692"/>
                <a:gd name="connsiteX139" fmla="*/ 1563340 w 2503135"/>
                <a:gd name="connsiteY139" fmla="*/ 1141896 h 2497692"/>
                <a:gd name="connsiteX140" fmla="*/ 1560446 w 2503135"/>
                <a:gd name="connsiteY140" fmla="*/ 1217132 h 2497692"/>
                <a:gd name="connsiteX141" fmla="*/ 1560446 w 2503135"/>
                <a:gd name="connsiteY141" fmla="*/ 1228707 h 2497692"/>
                <a:gd name="connsiteX142" fmla="*/ 1560446 w 2503135"/>
                <a:gd name="connsiteY142" fmla="*/ 1263431 h 2497692"/>
                <a:gd name="connsiteX143" fmla="*/ 1543084 w 2503135"/>
                <a:gd name="connsiteY143" fmla="*/ 1306836 h 2497692"/>
                <a:gd name="connsiteX144" fmla="*/ 1563340 w 2503135"/>
                <a:gd name="connsiteY144" fmla="*/ 1312623 h 2497692"/>
                <a:gd name="connsiteX145" fmla="*/ 1586489 w 2503135"/>
                <a:gd name="connsiteY145" fmla="*/ 1303942 h 2497692"/>
                <a:gd name="connsiteX146" fmla="*/ 1600958 w 2503135"/>
                <a:gd name="connsiteY146" fmla="*/ 1277899 h 2497692"/>
                <a:gd name="connsiteX147" fmla="*/ 1606745 w 2503135"/>
                <a:gd name="connsiteY147" fmla="*/ 1289474 h 2497692"/>
                <a:gd name="connsiteX148" fmla="*/ 1635682 w 2503135"/>
                <a:gd name="connsiteY148" fmla="*/ 1315517 h 2497692"/>
                <a:gd name="connsiteX149" fmla="*/ 1647256 w 2503135"/>
                <a:gd name="connsiteY149" fmla="*/ 1303942 h 2497692"/>
                <a:gd name="connsiteX150" fmla="*/ 1658831 w 2503135"/>
                <a:gd name="connsiteY150" fmla="*/ 1289474 h 2497692"/>
                <a:gd name="connsiteX151" fmla="*/ 1687768 w 2503135"/>
                <a:gd name="connsiteY151" fmla="*/ 1301048 h 2497692"/>
                <a:gd name="connsiteX152" fmla="*/ 1742747 w 2503135"/>
                <a:gd name="connsiteY152" fmla="*/ 1356028 h 2497692"/>
                <a:gd name="connsiteX153" fmla="*/ 1774578 w 2503135"/>
                <a:gd name="connsiteY153" fmla="*/ 1329985 h 2497692"/>
                <a:gd name="connsiteX154" fmla="*/ 1789046 w 2503135"/>
                <a:gd name="connsiteY154" fmla="*/ 1344453 h 2497692"/>
                <a:gd name="connsiteX155" fmla="*/ 1690661 w 2503135"/>
                <a:gd name="connsiteY155" fmla="*/ 1434157 h 2497692"/>
                <a:gd name="connsiteX156" fmla="*/ 1667512 w 2503135"/>
                <a:gd name="connsiteY156" fmla="*/ 1416795 h 2497692"/>
                <a:gd name="connsiteX157" fmla="*/ 1644363 w 2503135"/>
                <a:gd name="connsiteY157" fmla="*/ 1434157 h 2497692"/>
                <a:gd name="connsiteX158" fmla="*/ 1612532 w 2503135"/>
                <a:gd name="connsiteY158" fmla="*/ 1416795 h 2497692"/>
                <a:gd name="connsiteX159" fmla="*/ 1572021 w 2503135"/>
                <a:gd name="connsiteY159" fmla="*/ 1463094 h 2497692"/>
                <a:gd name="connsiteX160" fmla="*/ 1627001 w 2503135"/>
                <a:gd name="connsiteY160" fmla="*/ 1506499 h 2497692"/>
                <a:gd name="connsiteX161" fmla="*/ 1632788 w 2503135"/>
                <a:gd name="connsiteY161" fmla="*/ 1523861 h 2497692"/>
                <a:gd name="connsiteX162" fmla="*/ 1650150 w 2503135"/>
                <a:gd name="connsiteY162" fmla="*/ 1523861 h 2497692"/>
                <a:gd name="connsiteX163" fmla="*/ 1679087 w 2503135"/>
                <a:gd name="connsiteY163" fmla="*/ 1567266 h 2497692"/>
                <a:gd name="connsiteX164" fmla="*/ 1748535 w 2503135"/>
                <a:gd name="connsiteY164" fmla="*/ 1477562 h 2497692"/>
                <a:gd name="connsiteX165" fmla="*/ 1768790 w 2503135"/>
                <a:gd name="connsiteY165" fmla="*/ 1474669 h 2497692"/>
                <a:gd name="connsiteX166" fmla="*/ 1763003 w 2503135"/>
                <a:gd name="connsiteY166" fmla="*/ 1515180 h 2497692"/>
                <a:gd name="connsiteX167" fmla="*/ 1771684 w 2503135"/>
                <a:gd name="connsiteY167" fmla="*/ 1532542 h 2497692"/>
                <a:gd name="connsiteX168" fmla="*/ 1800621 w 2503135"/>
                <a:gd name="connsiteY168" fmla="*/ 1512286 h 2497692"/>
                <a:gd name="connsiteX169" fmla="*/ 1904793 w 2503135"/>
                <a:gd name="connsiteY169" fmla="*/ 1547010 h 2497692"/>
                <a:gd name="connsiteX170" fmla="*/ 1948198 w 2503135"/>
                <a:gd name="connsiteY170" fmla="*/ 1619352 h 2497692"/>
                <a:gd name="connsiteX171" fmla="*/ 1933730 w 2503135"/>
                <a:gd name="connsiteY171" fmla="*/ 1659864 h 2497692"/>
                <a:gd name="connsiteX172" fmla="*/ 1948198 w 2503135"/>
                <a:gd name="connsiteY172" fmla="*/ 1737993 h 2497692"/>
                <a:gd name="connsiteX173" fmla="*/ 2023433 w 2503135"/>
                <a:gd name="connsiteY173" fmla="*/ 1703269 h 2497692"/>
                <a:gd name="connsiteX174" fmla="*/ 2032115 w 2503135"/>
                <a:gd name="connsiteY174" fmla="*/ 1683013 h 2497692"/>
                <a:gd name="connsiteX175" fmla="*/ 2072626 w 2503135"/>
                <a:gd name="connsiteY175" fmla="*/ 1616458 h 2497692"/>
                <a:gd name="connsiteX176" fmla="*/ 2133393 w 2503135"/>
                <a:gd name="connsiteY176" fmla="*/ 1596203 h 2497692"/>
                <a:gd name="connsiteX177" fmla="*/ 2197054 w 2503135"/>
                <a:gd name="connsiteY177" fmla="*/ 1596203 h 2497692"/>
                <a:gd name="connsiteX178" fmla="*/ 2223097 w 2503135"/>
                <a:gd name="connsiteY178" fmla="*/ 1555691 h 2497692"/>
                <a:gd name="connsiteX179" fmla="*/ 2275183 w 2503135"/>
                <a:gd name="connsiteY179" fmla="*/ 1532542 h 2497692"/>
                <a:gd name="connsiteX180" fmla="*/ 2301226 w 2503135"/>
                <a:gd name="connsiteY180" fmla="*/ 1474669 h 2497692"/>
                <a:gd name="connsiteX181" fmla="*/ 2335950 w 2503135"/>
                <a:gd name="connsiteY181" fmla="*/ 1460200 h 2497692"/>
                <a:gd name="connsiteX182" fmla="*/ 2390930 w 2503135"/>
                <a:gd name="connsiteY182" fmla="*/ 1416795 h 2497692"/>
                <a:gd name="connsiteX183" fmla="*/ 2408292 w 2503135"/>
                <a:gd name="connsiteY183" fmla="*/ 1454413 h 2497692"/>
                <a:gd name="connsiteX184" fmla="*/ 2471952 w 2503135"/>
                <a:gd name="connsiteY184" fmla="*/ 1402327 h 2497692"/>
                <a:gd name="connsiteX185" fmla="*/ 2487214 w 2503135"/>
                <a:gd name="connsiteY185" fmla="*/ 1416691 h 2497692"/>
                <a:gd name="connsiteX186" fmla="*/ 2503135 w 2503135"/>
                <a:gd name="connsiteY186" fmla="*/ 1474007 h 2497692"/>
                <a:gd name="connsiteX187" fmla="*/ 2455465 w 2503135"/>
                <a:gd name="connsiteY187" fmla="*/ 1591015 h 2497692"/>
                <a:gd name="connsiteX188" fmla="*/ 2477133 w 2503135"/>
                <a:gd name="connsiteY188" fmla="*/ 1690689 h 2497692"/>
                <a:gd name="connsiteX189" fmla="*/ 2455465 w 2503135"/>
                <a:gd name="connsiteY189" fmla="*/ 1738359 h 2497692"/>
                <a:gd name="connsiteX190" fmla="*/ 2386126 w 2503135"/>
                <a:gd name="connsiteY190" fmla="*/ 1738359 h 2497692"/>
                <a:gd name="connsiteX191" fmla="*/ 2433797 w 2503135"/>
                <a:gd name="connsiteY191" fmla="*/ 1799030 h 2497692"/>
                <a:gd name="connsiteX192" fmla="*/ 2399127 w 2503135"/>
                <a:gd name="connsiteY192" fmla="*/ 1929040 h 2497692"/>
                <a:gd name="connsiteX193" fmla="*/ 2425129 w 2503135"/>
                <a:gd name="connsiteY193" fmla="*/ 1959376 h 2497692"/>
                <a:gd name="connsiteX194" fmla="*/ 2448751 w 2503135"/>
                <a:gd name="connsiteY194" fmla="*/ 2061734 h 2497692"/>
                <a:gd name="connsiteX195" fmla="*/ 2400742 w 2503135"/>
                <a:gd name="connsiteY195" fmla="*/ 2123459 h 2497692"/>
                <a:gd name="connsiteX196" fmla="*/ 2428986 w 2503135"/>
                <a:gd name="connsiteY196" fmla="*/ 2204661 h 2497692"/>
                <a:gd name="connsiteX197" fmla="*/ 2354845 w 2503135"/>
                <a:gd name="connsiteY197" fmla="*/ 2257618 h 2497692"/>
                <a:gd name="connsiteX198" fmla="*/ 2294827 w 2503135"/>
                <a:gd name="connsiteY198" fmla="*/ 2338820 h 2497692"/>
                <a:gd name="connsiteX199" fmla="*/ 2255991 w 2503135"/>
                <a:gd name="connsiteY199" fmla="*/ 2345881 h 2497692"/>
                <a:gd name="connsiteX200" fmla="*/ 2231278 w 2503135"/>
                <a:gd name="connsiteY200" fmla="*/ 2412960 h 2497692"/>
                <a:gd name="connsiteX201" fmla="*/ 2171259 w 2503135"/>
                <a:gd name="connsiteY201" fmla="*/ 2469448 h 2497692"/>
                <a:gd name="connsiteX202" fmla="*/ 2150076 w 2503135"/>
                <a:gd name="connsiteY202" fmla="*/ 2458857 h 2497692"/>
                <a:gd name="connsiteX203" fmla="*/ 2054752 w 2503135"/>
                <a:gd name="connsiteY203" fmla="*/ 2497692 h 2497692"/>
                <a:gd name="connsiteX204" fmla="*/ 2012386 w 2503135"/>
                <a:gd name="connsiteY204" fmla="*/ 2451796 h 2497692"/>
                <a:gd name="connsiteX205" fmla="*/ 2005325 w 2503135"/>
                <a:gd name="connsiteY205" fmla="*/ 2402369 h 2497692"/>
                <a:gd name="connsiteX206" fmla="*/ 1994734 w 2503135"/>
                <a:gd name="connsiteY206" fmla="*/ 2381186 h 2497692"/>
                <a:gd name="connsiteX207" fmla="*/ 1973551 w 2503135"/>
                <a:gd name="connsiteY207" fmla="*/ 2349411 h 2497692"/>
                <a:gd name="connsiteX208" fmla="*/ 1938246 w 2503135"/>
                <a:gd name="connsiteY208" fmla="*/ 2285862 h 2497692"/>
                <a:gd name="connsiteX209" fmla="*/ 1913532 w 2503135"/>
                <a:gd name="connsiteY209" fmla="*/ 2271740 h 2497692"/>
                <a:gd name="connsiteX210" fmla="*/ 1906471 w 2503135"/>
                <a:gd name="connsiteY210" fmla="*/ 2236435 h 2497692"/>
                <a:gd name="connsiteX211" fmla="*/ 1888819 w 2503135"/>
                <a:gd name="connsiteY211" fmla="*/ 2201130 h 2497692"/>
                <a:gd name="connsiteX212" fmla="*/ 1878227 w 2503135"/>
                <a:gd name="connsiteY212" fmla="*/ 2187008 h 2497692"/>
                <a:gd name="connsiteX213" fmla="*/ 1849983 w 2503135"/>
                <a:gd name="connsiteY213" fmla="*/ 2176417 h 2497692"/>
                <a:gd name="connsiteX214" fmla="*/ 1846453 w 2503135"/>
                <a:gd name="connsiteY214" fmla="*/ 2151703 h 2497692"/>
                <a:gd name="connsiteX215" fmla="*/ 1835861 w 2503135"/>
                <a:gd name="connsiteY215" fmla="*/ 2123459 h 2497692"/>
                <a:gd name="connsiteX216" fmla="*/ 1839392 w 2503135"/>
                <a:gd name="connsiteY216" fmla="*/ 2102276 h 2497692"/>
                <a:gd name="connsiteX217" fmla="*/ 1846453 w 2503135"/>
                <a:gd name="connsiteY217" fmla="*/ 2070502 h 2497692"/>
                <a:gd name="connsiteX218" fmla="*/ 1821739 w 2503135"/>
                <a:gd name="connsiteY218" fmla="*/ 2045788 h 2497692"/>
                <a:gd name="connsiteX219" fmla="*/ 1797026 w 2503135"/>
                <a:gd name="connsiteY219" fmla="*/ 2028136 h 2497692"/>
                <a:gd name="connsiteX220" fmla="*/ 1772312 w 2503135"/>
                <a:gd name="connsiteY220" fmla="*/ 2028136 h 2497692"/>
                <a:gd name="connsiteX221" fmla="*/ 1754660 w 2503135"/>
                <a:gd name="connsiteY221" fmla="*/ 2017544 h 2497692"/>
                <a:gd name="connsiteX222" fmla="*/ 1729946 w 2503135"/>
                <a:gd name="connsiteY222" fmla="*/ 1964587 h 2497692"/>
                <a:gd name="connsiteX223" fmla="*/ 1740538 w 2503135"/>
                <a:gd name="connsiteY223" fmla="*/ 1946934 h 2497692"/>
                <a:gd name="connsiteX224" fmla="*/ 1747599 w 2503135"/>
                <a:gd name="connsiteY224" fmla="*/ 1922221 h 2497692"/>
                <a:gd name="connsiteX225" fmla="*/ 1726416 w 2503135"/>
                <a:gd name="connsiteY225" fmla="*/ 1901038 h 2497692"/>
                <a:gd name="connsiteX226" fmla="*/ 1691111 w 2503135"/>
                <a:gd name="connsiteY226" fmla="*/ 1872794 h 2497692"/>
                <a:gd name="connsiteX227" fmla="*/ 1694641 w 2503135"/>
                <a:gd name="connsiteY227" fmla="*/ 1816306 h 2497692"/>
                <a:gd name="connsiteX228" fmla="*/ 1525177 w 2503135"/>
                <a:gd name="connsiteY228" fmla="*/ 1735104 h 2497692"/>
                <a:gd name="connsiteX229" fmla="*/ 1281573 w 2503135"/>
                <a:gd name="connsiteY229" fmla="*/ 1678616 h 2497692"/>
                <a:gd name="connsiteX230" fmla="*/ 967358 w 2503135"/>
                <a:gd name="connsiteY230" fmla="*/ 1710390 h 2497692"/>
                <a:gd name="connsiteX231" fmla="*/ 744936 w 2503135"/>
                <a:gd name="connsiteY231" fmla="*/ 1752757 h 2497692"/>
                <a:gd name="connsiteX232" fmla="*/ 504862 w 2503135"/>
                <a:gd name="connsiteY232" fmla="*/ 1865733 h 2497692"/>
                <a:gd name="connsiteX233" fmla="*/ 328337 w 2503135"/>
                <a:gd name="connsiteY233" fmla="*/ 2088154 h 2497692"/>
                <a:gd name="connsiteX234" fmla="*/ 225952 w 2503135"/>
                <a:gd name="connsiteY234" fmla="*/ 2158764 h 2497692"/>
                <a:gd name="connsiteX235" fmla="*/ 158873 w 2503135"/>
                <a:gd name="connsiteY235" fmla="*/ 2130520 h 2497692"/>
                <a:gd name="connsiteX236" fmla="*/ 134159 w 2503135"/>
                <a:gd name="connsiteY236" fmla="*/ 2091685 h 2497692"/>
                <a:gd name="connsiteX237" fmla="*/ 123568 w 2503135"/>
                <a:gd name="connsiteY237" fmla="*/ 2074032 h 2497692"/>
                <a:gd name="connsiteX238" fmla="*/ 218891 w 2503135"/>
                <a:gd name="connsiteY238" fmla="*/ 1939873 h 2497692"/>
                <a:gd name="connsiteX239" fmla="*/ 204769 w 2503135"/>
                <a:gd name="connsiteY239" fmla="*/ 1893977 h 2497692"/>
                <a:gd name="connsiteX240" fmla="*/ 176525 w 2503135"/>
                <a:gd name="connsiteY240" fmla="*/ 1904568 h 2497692"/>
                <a:gd name="connsiteX241" fmla="*/ 56488 w 2503135"/>
                <a:gd name="connsiteY241" fmla="*/ 1798653 h 2497692"/>
                <a:gd name="connsiteX242" fmla="*/ 0 w 2503135"/>
                <a:gd name="connsiteY242" fmla="*/ 1770409 h 2497692"/>
                <a:gd name="connsiteX243" fmla="*/ 17653 w 2503135"/>
                <a:gd name="connsiteY243" fmla="*/ 1724512 h 2497692"/>
                <a:gd name="connsiteX244" fmla="*/ 42366 w 2503135"/>
                <a:gd name="connsiteY244" fmla="*/ 1706860 h 2497692"/>
                <a:gd name="connsiteX245" fmla="*/ 21183 w 2503135"/>
                <a:gd name="connsiteY245" fmla="*/ 1615067 h 2497692"/>
                <a:gd name="connsiteX246" fmla="*/ 67080 w 2503135"/>
                <a:gd name="connsiteY246" fmla="*/ 1579762 h 2497692"/>
                <a:gd name="connsiteX247" fmla="*/ 109446 w 2503135"/>
                <a:gd name="connsiteY247" fmla="*/ 1480908 h 2497692"/>
                <a:gd name="connsiteX248" fmla="*/ 194178 w 2503135"/>
                <a:gd name="connsiteY248" fmla="*/ 1389115 h 2497692"/>
                <a:gd name="connsiteX249" fmla="*/ 102385 w 2503135"/>
                <a:gd name="connsiteY249" fmla="*/ 1286730 h 2497692"/>
                <a:gd name="connsiteX250" fmla="*/ 197708 w 2503135"/>
                <a:gd name="connsiteY250" fmla="*/ 1201998 h 2497692"/>
                <a:gd name="connsiteX251" fmla="*/ 240074 w 2503135"/>
                <a:gd name="connsiteY251" fmla="*/ 1191407 h 2497692"/>
                <a:gd name="connsiteX252" fmla="*/ 483679 w 2503135"/>
                <a:gd name="connsiteY252" fmla="*/ 937211 h 2497692"/>
                <a:gd name="connsiteX253" fmla="*/ 688448 w 2503135"/>
                <a:gd name="connsiteY253" fmla="*/ 820704 h 2497692"/>
                <a:gd name="connsiteX254" fmla="*/ 716692 w 2503135"/>
                <a:gd name="connsiteY254" fmla="*/ 764216 h 2497692"/>
                <a:gd name="connsiteX255" fmla="*/ 762589 w 2503135"/>
                <a:gd name="connsiteY255" fmla="*/ 764216 h 2497692"/>
                <a:gd name="connsiteX256" fmla="*/ 783772 w 2503135"/>
                <a:gd name="connsiteY256" fmla="*/ 735972 h 2497692"/>
                <a:gd name="connsiteX257" fmla="*/ 804955 w 2503135"/>
                <a:gd name="connsiteY257" fmla="*/ 718319 h 2497692"/>
                <a:gd name="connsiteX258" fmla="*/ 826138 w 2503135"/>
                <a:gd name="connsiteY258" fmla="*/ 693606 h 2497692"/>
                <a:gd name="connsiteX259" fmla="*/ 840260 w 2503135"/>
                <a:gd name="connsiteY259" fmla="*/ 647709 h 2497692"/>
                <a:gd name="connsiteX260" fmla="*/ 833199 w 2503135"/>
                <a:gd name="connsiteY260" fmla="*/ 640648 h 2497692"/>
                <a:gd name="connsiteX261" fmla="*/ 797894 w 2503135"/>
                <a:gd name="connsiteY261" fmla="*/ 594752 h 2497692"/>
                <a:gd name="connsiteX262" fmla="*/ 804955 w 2503135"/>
                <a:gd name="connsiteY262" fmla="*/ 552386 h 2497692"/>
                <a:gd name="connsiteX263" fmla="*/ 847321 w 2503135"/>
                <a:gd name="connsiteY263" fmla="*/ 460593 h 2497692"/>
                <a:gd name="connsiteX264" fmla="*/ 855905 w 2503135"/>
                <a:gd name="connsiteY264" fmla="*/ 450517 h 2497692"/>
                <a:gd name="connsiteX265" fmla="*/ 890478 w 2503135"/>
                <a:gd name="connsiteY265" fmla="*/ 472125 h 2497692"/>
                <a:gd name="connsiteX266" fmla="*/ 1007159 w 2503135"/>
                <a:gd name="connsiteY266" fmla="*/ 431644 h 2497692"/>
                <a:gd name="connsiteX267" fmla="*/ 1121459 w 2503135"/>
                <a:gd name="connsiteY267" fmla="*/ 353063 h 2497692"/>
                <a:gd name="connsiteX268" fmla="*/ 1200040 w 2503135"/>
                <a:gd name="connsiteY268" fmla="*/ 338775 h 2497692"/>
                <a:gd name="connsiteX269" fmla="*/ 1295290 w 2503135"/>
                <a:gd name="connsiteY269" fmla="*/ 243525 h 2497692"/>
                <a:gd name="connsiteX270" fmla="*/ 1411971 w 2503135"/>
                <a:gd name="connsiteY270" fmla="*/ 200663 h 2497692"/>
                <a:gd name="connsiteX271" fmla="*/ 1395303 w 2503135"/>
                <a:gd name="connsiteY271" fmla="*/ 272100 h 2497692"/>
                <a:gd name="connsiteX272" fmla="*/ 1450071 w 2503135"/>
                <a:gd name="connsiteY272" fmla="*/ 326869 h 2497692"/>
                <a:gd name="connsiteX273" fmla="*/ 1440546 w 2503135"/>
                <a:gd name="connsiteY273" fmla="*/ 353063 h 2497692"/>
                <a:gd name="connsiteX274" fmla="*/ 1450071 w 2503135"/>
                <a:gd name="connsiteY274" fmla="*/ 357825 h 2497692"/>
                <a:gd name="connsiteX275" fmla="*/ 1431021 w 2503135"/>
                <a:gd name="connsiteY275" fmla="*/ 386400 h 2497692"/>
                <a:gd name="connsiteX276" fmla="*/ 1473884 w 2503135"/>
                <a:gd name="connsiteY276" fmla="*/ 400688 h 2497692"/>
                <a:gd name="connsiteX277" fmla="*/ 1538178 w 2503135"/>
                <a:gd name="connsiteY277" fmla="*/ 405450 h 2497692"/>
                <a:gd name="connsiteX278" fmla="*/ 1790590 w 2503135"/>
                <a:gd name="connsiteY278" fmla="*/ 191138 h 2497692"/>
                <a:gd name="connsiteX279" fmla="*/ 2062053 w 2503135"/>
                <a:gd name="connsiteY279" fmla="*/ 5400 h 249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503135" h="2497692">
                  <a:moveTo>
                    <a:pt x="214524" y="1983267"/>
                  </a:moveTo>
                  <a:lnTo>
                    <a:pt x="201224" y="2005434"/>
                  </a:lnTo>
                  <a:lnTo>
                    <a:pt x="208705" y="2028986"/>
                  </a:lnTo>
                  <a:lnTo>
                    <a:pt x="246943" y="2019288"/>
                  </a:lnTo>
                  <a:close/>
                  <a:moveTo>
                    <a:pt x="251348" y="1946431"/>
                  </a:moveTo>
                  <a:lnTo>
                    <a:pt x="241464" y="1948827"/>
                  </a:lnTo>
                  <a:lnTo>
                    <a:pt x="237346" y="1964001"/>
                  </a:lnTo>
                  <a:lnTo>
                    <a:pt x="271115" y="1979973"/>
                  </a:lnTo>
                  <a:lnTo>
                    <a:pt x="255466" y="2007126"/>
                  </a:lnTo>
                  <a:lnTo>
                    <a:pt x="285941" y="2018307"/>
                  </a:lnTo>
                  <a:lnTo>
                    <a:pt x="313121" y="2007126"/>
                  </a:lnTo>
                  <a:lnTo>
                    <a:pt x="321357" y="1995147"/>
                  </a:lnTo>
                  <a:lnTo>
                    <a:pt x="312297" y="1979175"/>
                  </a:lnTo>
                  <a:close/>
                  <a:moveTo>
                    <a:pt x="1509300" y="762484"/>
                  </a:moveTo>
                  <a:lnTo>
                    <a:pt x="1454320" y="829039"/>
                  </a:lnTo>
                  <a:lnTo>
                    <a:pt x="1474576" y="857975"/>
                  </a:lnTo>
                  <a:lnTo>
                    <a:pt x="1509300" y="866656"/>
                  </a:lnTo>
                  <a:lnTo>
                    <a:pt x="1538237" y="814570"/>
                  </a:lnTo>
                  <a:cubicBezTo>
                    <a:pt x="1532450" y="807818"/>
                    <a:pt x="1541130" y="792386"/>
                    <a:pt x="1535343" y="785634"/>
                  </a:cubicBezTo>
                  <a:close/>
                  <a:moveTo>
                    <a:pt x="1674239" y="698823"/>
                  </a:moveTo>
                  <a:lnTo>
                    <a:pt x="1639515" y="759591"/>
                  </a:lnTo>
                  <a:lnTo>
                    <a:pt x="1610579" y="788527"/>
                  </a:lnTo>
                  <a:lnTo>
                    <a:pt x="1596110" y="811677"/>
                  </a:lnTo>
                  <a:lnTo>
                    <a:pt x="1549811" y="820358"/>
                  </a:lnTo>
                  <a:lnTo>
                    <a:pt x="1546918" y="843507"/>
                  </a:lnTo>
                  <a:lnTo>
                    <a:pt x="1572961" y="843507"/>
                  </a:lnTo>
                  <a:lnTo>
                    <a:pt x="1590323" y="843507"/>
                  </a:lnTo>
                  <a:lnTo>
                    <a:pt x="1613472" y="834826"/>
                  </a:lnTo>
                  <a:lnTo>
                    <a:pt x="1627941" y="820358"/>
                  </a:lnTo>
                  <a:lnTo>
                    <a:pt x="1645303" y="820358"/>
                  </a:lnTo>
                  <a:lnTo>
                    <a:pt x="1659771" y="829039"/>
                  </a:lnTo>
                  <a:lnTo>
                    <a:pt x="1700282" y="855082"/>
                  </a:lnTo>
                  <a:lnTo>
                    <a:pt x="1703176" y="834826"/>
                  </a:lnTo>
                  <a:lnTo>
                    <a:pt x="1711857" y="820358"/>
                  </a:lnTo>
                  <a:lnTo>
                    <a:pt x="1732113" y="797208"/>
                  </a:lnTo>
                  <a:lnTo>
                    <a:pt x="1743687" y="779846"/>
                  </a:lnTo>
                  <a:lnTo>
                    <a:pt x="1723432" y="750910"/>
                  </a:lnTo>
                  <a:lnTo>
                    <a:pt x="1700282" y="742229"/>
                  </a:lnTo>
                  <a:close/>
                  <a:moveTo>
                    <a:pt x="1766837" y="345796"/>
                  </a:moveTo>
                  <a:lnTo>
                    <a:pt x="1711857" y="348689"/>
                  </a:lnTo>
                  <a:lnTo>
                    <a:pt x="1619260" y="441287"/>
                  </a:lnTo>
                  <a:lnTo>
                    <a:pt x="1544024" y="490479"/>
                  </a:lnTo>
                  <a:lnTo>
                    <a:pt x="1480363" y="557034"/>
                  </a:lnTo>
                  <a:lnTo>
                    <a:pt x="1500619" y="594651"/>
                  </a:lnTo>
                  <a:lnTo>
                    <a:pt x="1538237" y="617801"/>
                  </a:lnTo>
                  <a:lnTo>
                    <a:pt x="1512194" y="649631"/>
                  </a:lnTo>
                  <a:lnTo>
                    <a:pt x="1529556" y="655418"/>
                  </a:lnTo>
                  <a:lnTo>
                    <a:pt x="1575855" y="666993"/>
                  </a:lnTo>
                  <a:lnTo>
                    <a:pt x="1627941" y="698823"/>
                  </a:lnTo>
                  <a:lnTo>
                    <a:pt x="1648196" y="690142"/>
                  </a:lnTo>
                  <a:lnTo>
                    <a:pt x="1680027" y="666993"/>
                  </a:lnTo>
                  <a:lnTo>
                    <a:pt x="1697389" y="672780"/>
                  </a:lnTo>
                  <a:lnTo>
                    <a:pt x="1717644" y="684355"/>
                  </a:lnTo>
                  <a:lnTo>
                    <a:pt x="1743687" y="690142"/>
                  </a:lnTo>
                  <a:lnTo>
                    <a:pt x="1784199" y="684355"/>
                  </a:lnTo>
                  <a:lnTo>
                    <a:pt x="1804455" y="669887"/>
                  </a:lnTo>
                  <a:lnTo>
                    <a:pt x="1830498" y="635163"/>
                  </a:lnTo>
                  <a:lnTo>
                    <a:pt x="1847860" y="609120"/>
                  </a:lnTo>
                  <a:lnTo>
                    <a:pt x="1804455" y="600439"/>
                  </a:lnTo>
                  <a:lnTo>
                    <a:pt x="1798667" y="591758"/>
                  </a:lnTo>
                  <a:lnTo>
                    <a:pt x="1789986" y="583077"/>
                  </a:lnTo>
                  <a:lnTo>
                    <a:pt x="1787092" y="559927"/>
                  </a:lnTo>
                  <a:lnTo>
                    <a:pt x="1787092" y="536778"/>
                  </a:lnTo>
                  <a:lnTo>
                    <a:pt x="1787092" y="519416"/>
                  </a:lnTo>
                  <a:lnTo>
                    <a:pt x="1798667" y="493373"/>
                  </a:lnTo>
                  <a:lnTo>
                    <a:pt x="1816029" y="481798"/>
                  </a:lnTo>
                  <a:lnTo>
                    <a:pt x="1836285" y="464436"/>
                  </a:lnTo>
                  <a:lnTo>
                    <a:pt x="1839179" y="452861"/>
                  </a:lnTo>
                  <a:lnTo>
                    <a:pt x="1818923" y="423925"/>
                  </a:lnTo>
                  <a:lnTo>
                    <a:pt x="1827604" y="392094"/>
                  </a:lnTo>
                  <a:close/>
                  <a:moveTo>
                    <a:pt x="1917308" y="230049"/>
                  </a:moveTo>
                  <a:lnTo>
                    <a:pt x="1818923" y="264773"/>
                  </a:lnTo>
                  <a:lnTo>
                    <a:pt x="1833391" y="305284"/>
                  </a:lnTo>
                  <a:lnTo>
                    <a:pt x="1842072" y="340008"/>
                  </a:lnTo>
                  <a:lnTo>
                    <a:pt x="1865222" y="340008"/>
                  </a:lnTo>
                  <a:lnTo>
                    <a:pt x="1876796" y="363158"/>
                  </a:lnTo>
                  <a:lnTo>
                    <a:pt x="1908627" y="406563"/>
                  </a:lnTo>
                  <a:lnTo>
                    <a:pt x="1928882" y="397882"/>
                  </a:lnTo>
                  <a:lnTo>
                    <a:pt x="1917308" y="380520"/>
                  </a:lnTo>
                  <a:lnTo>
                    <a:pt x="1908627" y="357370"/>
                  </a:lnTo>
                  <a:lnTo>
                    <a:pt x="1931776" y="357370"/>
                  </a:lnTo>
                  <a:lnTo>
                    <a:pt x="1960713" y="371839"/>
                  </a:lnTo>
                  <a:lnTo>
                    <a:pt x="1995437" y="368945"/>
                  </a:lnTo>
                  <a:lnTo>
                    <a:pt x="2007011" y="342902"/>
                  </a:lnTo>
                  <a:lnTo>
                    <a:pt x="1957819" y="285029"/>
                  </a:lnTo>
                  <a:lnTo>
                    <a:pt x="1969394" y="264773"/>
                  </a:lnTo>
                  <a:close/>
                  <a:moveTo>
                    <a:pt x="2069204" y="0"/>
                  </a:moveTo>
                  <a:lnTo>
                    <a:pt x="2087105" y="17901"/>
                  </a:lnTo>
                  <a:lnTo>
                    <a:pt x="2100106" y="43903"/>
                  </a:lnTo>
                  <a:lnTo>
                    <a:pt x="2078437" y="61237"/>
                  </a:lnTo>
                  <a:lnTo>
                    <a:pt x="2091242" y="76602"/>
                  </a:lnTo>
                  <a:lnTo>
                    <a:pt x="2078413" y="82813"/>
                  </a:lnTo>
                  <a:lnTo>
                    <a:pt x="2118925" y="114643"/>
                  </a:lnTo>
                  <a:lnTo>
                    <a:pt x="2121818" y="172517"/>
                  </a:lnTo>
                  <a:lnTo>
                    <a:pt x="2168117" y="273795"/>
                  </a:lnTo>
                  <a:lnTo>
                    <a:pt x="2197054" y="308519"/>
                  </a:lnTo>
                  <a:lnTo>
                    <a:pt x="2182585" y="337456"/>
                  </a:lnTo>
                  <a:lnTo>
                    <a:pt x="2150755" y="325881"/>
                  </a:lnTo>
                  <a:lnTo>
                    <a:pt x="2124712" y="375074"/>
                  </a:lnTo>
                  <a:lnTo>
                    <a:pt x="2147861" y="409798"/>
                  </a:lnTo>
                  <a:lnTo>
                    <a:pt x="2072626" y="476352"/>
                  </a:lnTo>
                  <a:lnTo>
                    <a:pt x="2055264" y="458990"/>
                  </a:lnTo>
                  <a:lnTo>
                    <a:pt x="2078413" y="435841"/>
                  </a:lnTo>
                  <a:lnTo>
                    <a:pt x="2058158" y="395329"/>
                  </a:lnTo>
                  <a:lnTo>
                    <a:pt x="2011859" y="377967"/>
                  </a:lnTo>
                  <a:lnTo>
                    <a:pt x="1997390" y="398223"/>
                  </a:lnTo>
                  <a:lnTo>
                    <a:pt x="1985816" y="377967"/>
                  </a:lnTo>
                  <a:lnTo>
                    <a:pt x="1962666" y="380861"/>
                  </a:lnTo>
                  <a:lnTo>
                    <a:pt x="1968454" y="398223"/>
                  </a:lnTo>
                  <a:lnTo>
                    <a:pt x="1930836" y="453203"/>
                  </a:lnTo>
                  <a:lnTo>
                    <a:pt x="1982922" y="525545"/>
                  </a:lnTo>
                  <a:lnTo>
                    <a:pt x="1959773" y="548694"/>
                  </a:lnTo>
                  <a:lnTo>
                    <a:pt x="1936623" y="551588"/>
                  </a:lnTo>
                  <a:lnTo>
                    <a:pt x="1925049" y="540013"/>
                  </a:lnTo>
                  <a:lnTo>
                    <a:pt x="1910580" y="540013"/>
                  </a:lnTo>
                  <a:lnTo>
                    <a:pt x="1904793" y="554481"/>
                  </a:lnTo>
                  <a:lnTo>
                    <a:pt x="1910580" y="577631"/>
                  </a:lnTo>
                  <a:lnTo>
                    <a:pt x="1910580" y="609461"/>
                  </a:lnTo>
                  <a:lnTo>
                    <a:pt x="1893218" y="655760"/>
                  </a:lnTo>
                  <a:lnTo>
                    <a:pt x="1858494" y="702058"/>
                  </a:lnTo>
                  <a:lnTo>
                    <a:pt x="1800621" y="739676"/>
                  </a:lnTo>
                  <a:lnTo>
                    <a:pt x="1806408" y="762826"/>
                  </a:lnTo>
                  <a:lnTo>
                    <a:pt x="1823770" y="765719"/>
                  </a:lnTo>
                  <a:lnTo>
                    <a:pt x="1852707" y="765719"/>
                  </a:lnTo>
                  <a:lnTo>
                    <a:pt x="1872963" y="797550"/>
                  </a:lnTo>
                  <a:lnTo>
                    <a:pt x="1864282" y="812018"/>
                  </a:lnTo>
                  <a:lnTo>
                    <a:pt x="1817983" y="855423"/>
                  </a:lnTo>
                  <a:lnTo>
                    <a:pt x="1765897" y="910403"/>
                  </a:lnTo>
                  <a:lnTo>
                    <a:pt x="1760109" y="956702"/>
                  </a:lnTo>
                  <a:lnTo>
                    <a:pt x="1713811" y="971170"/>
                  </a:lnTo>
                  <a:lnTo>
                    <a:pt x="1693555" y="994319"/>
                  </a:lnTo>
                  <a:lnTo>
                    <a:pt x="1719598" y="1017469"/>
                  </a:lnTo>
                  <a:lnTo>
                    <a:pt x="1710917" y="1055086"/>
                  </a:lnTo>
                  <a:lnTo>
                    <a:pt x="1681980" y="1066661"/>
                  </a:lnTo>
                  <a:lnTo>
                    <a:pt x="1632788" y="1043512"/>
                  </a:lnTo>
                  <a:lnTo>
                    <a:pt x="1598064" y="1084023"/>
                  </a:lnTo>
                  <a:lnTo>
                    <a:pt x="1563340" y="1081129"/>
                  </a:lnTo>
                  <a:lnTo>
                    <a:pt x="1574915" y="1098491"/>
                  </a:lnTo>
                  <a:lnTo>
                    <a:pt x="1554659" y="1104279"/>
                  </a:lnTo>
                  <a:lnTo>
                    <a:pt x="1563340" y="1141896"/>
                  </a:lnTo>
                  <a:lnTo>
                    <a:pt x="1560446" y="1217132"/>
                  </a:lnTo>
                  <a:lnTo>
                    <a:pt x="1560446" y="1228707"/>
                  </a:lnTo>
                  <a:lnTo>
                    <a:pt x="1560446" y="1263431"/>
                  </a:lnTo>
                  <a:lnTo>
                    <a:pt x="1543084" y="1306836"/>
                  </a:lnTo>
                  <a:lnTo>
                    <a:pt x="1563340" y="1312623"/>
                  </a:lnTo>
                  <a:lnTo>
                    <a:pt x="1586489" y="1303942"/>
                  </a:lnTo>
                  <a:lnTo>
                    <a:pt x="1600958" y="1277899"/>
                  </a:lnTo>
                  <a:lnTo>
                    <a:pt x="1606745" y="1289474"/>
                  </a:lnTo>
                  <a:lnTo>
                    <a:pt x="1635682" y="1315517"/>
                  </a:lnTo>
                  <a:lnTo>
                    <a:pt x="1647256" y="1303942"/>
                  </a:lnTo>
                  <a:lnTo>
                    <a:pt x="1658831" y="1289474"/>
                  </a:lnTo>
                  <a:lnTo>
                    <a:pt x="1687768" y="1301048"/>
                  </a:lnTo>
                  <a:lnTo>
                    <a:pt x="1742747" y="1356028"/>
                  </a:lnTo>
                  <a:lnTo>
                    <a:pt x="1774578" y="1329985"/>
                  </a:lnTo>
                  <a:lnTo>
                    <a:pt x="1789046" y="1344453"/>
                  </a:lnTo>
                  <a:lnTo>
                    <a:pt x="1690661" y="1434157"/>
                  </a:lnTo>
                  <a:lnTo>
                    <a:pt x="1667512" y="1416795"/>
                  </a:lnTo>
                  <a:lnTo>
                    <a:pt x="1644363" y="1434157"/>
                  </a:lnTo>
                  <a:lnTo>
                    <a:pt x="1612532" y="1416795"/>
                  </a:lnTo>
                  <a:lnTo>
                    <a:pt x="1572021" y="1463094"/>
                  </a:lnTo>
                  <a:lnTo>
                    <a:pt x="1627001" y="1506499"/>
                  </a:lnTo>
                  <a:lnTo>
                    <a:pt x="1632788" y="1523861"/>
                  </a:lnTo>
                  <a:lnTo>
                    <a:pt x="1650150" y="1523861"/>
                  </a:lnTo>
                  <a:lnTo>
                    <a:pt x="1679087" y="1567266"/>
                  </a:lnTo>
                  <a:lnTo>
                    <a:pt x="1748535" y="1477562"/>
                  </a:lnTo>
                  <a:lnTo>
                    <a:pt x="1768790" y="1474669"/>
                  </a:lnTo>
                  <a:lnTo>
                    <a:pt x="1763003" y="1515180"/>
                  </a:lnTo>
                  <a:lnTo>
                    <a:pt x="1771684" y="1532542"/>
                  </a:lnTo>
                  <a:lnTo>
                    <a:pt x="1800621" y="1512286"/>
                  </a:lnTo>
                  <a:lnTo>
                    <a:pt x="1904793" y="1547010"/>
                  </a:lnTo>
                  <a:lnTo>
                    <a:pt x="1948198" y="1619352"/>
                  </a:lnTo>
                  <a:lnTo>
                    <a:pt x="1933730" y="1659864"/>
                  </a:lnTo>
                  <a:lnTo>
                    <a:pt x="1948198" y="1737993"/>
                  </a:lnTo>
                  <a:lnTo>
                    <a:pt x="2023433" y="1703269"/>
                  </a:lnTo>
                  <a:lnTo>
                    <a:pt x="2032115" y="1683013"/>
                  </a:lnTo>
                  <a:lnTo>
                    <a:pt x="2072626" y="1616458"/>
                  </a:lnTo>
                  <a:lnTo>
                    <a:pt x="2133393" y="1596203"/>
                  </a:lnTo>
                  <a:lnTo>
                    <a:pt x="2197054" y="1596203"/>
                  </a:lnTo>
                  <a:lnTo>
                    <a:pt x="2223097" y="1555691"/>
                  </a:lnTo>
                  <a:lnTo>
                    <a:pt x="2275183" y="1532542"/>
                  </a:lnTo>
                  <a:lnTo>
                    <a:pt x="2301226" y="1474669"/>
                  </a:lnTo>
                  <a:lnTo>
                    <a:pt x="2335950" y="1460200"/>
                  </a:lnTo>
                  <a:lnTo>
                    <a:pt x="2390930" y="1416795"/>
                  </a:lnTo>
                  <a:lnTo>
                    <a:pt x="2408292" y="1454413"/>
                  </a:lnTo>
                  <a:lnTo>
                    <a:pt x="2471952" y="1402327"/>
                  </a:lnTo>
                  <a:lnTo>
                    <a:pt x="2487214" y="1416691"/>
                  </a:lnTo>
                  <a:lnTo>
                    <a:pt x="2503135" y="1474007"/>
                  </a:lnTo>
                  <a:lnTo>
                    <a:pt x="2455465" y="1591015"/>
                  </a:lnTo>
                  <a:lnTo>
                    <a:pt x="2477133" y="1690689"/>
                  </a:lnTo>
                  <a:lnTo>
                    <a:pt x="2455465" y="1738359"/>
                  </a:lnTo>
                  <a:lnTo>
                    <a:pt x="2386126" y="1738359"/>
                  </a:lnTo>
                  <a:lnTo>
                    <a:pt x="2433797" y="1799030"/>
                  </a:lnTo>
                  <a:lnTo>
                    <a:pt x="2399127" y="1929040"/>
                  </a:lnTo>
                  <a:lnTo>
                    <a:pt x="2425129" y="1959376"/>
                  </a:lnTo>
                  <a:lnTo>
                    <a:pt x="2448751" y="2061734"/>
                  </a:lnTo>
                  <a:lnTo>
                    <a:pt x="2400742" y="2123459"/>
                  </a:lnTo>
                  <a:lnTo>
                    <a:pt x="2428986" y="2204661"/>
                  </a:lnTo>
                  <a:lnTo>
                    <a:pt x="2354845" y="2257618"/>
                  </a:lnTo>
                  <a:lnTo>
                    <a:pt x="2294827" y="2338820"/>
                  </a:lnTo>
                  <a:lnTo>
                    <a:pt x="2255991" y="2345881"/>
                  </a:lnTo>
                  <a:lnTo>
                    <a:pt x="2231278" y="2412960"/>
                  </a:lnTo>
                  <a:lnTo>
                    <a:pt x="2171259" y="2469448"/>
                  </a:lnTo>
                  <a:lnTo>
                    <a:pt x="2150076" y="2458857"/>
                  </a:lnTo>
                  <a:lnTo>
                    <a:pt x="2054752" y="2497692"/>
                  </a:lnTo>
                  <a:lnTo>
                    <a:pt x="2012386" y="2451796"/>
                  </a:lnTo>
                  <a:lnTo>
                    <a:pt x="2005325" y="2402369"/>
                  </a:lnTo>
                  <a:lnTo>
                    <a:pt x="1994734" y="2381186"/>
                  </a:lnTo>
                  <a:lnTo>
                    <a:pt x="1973551" y="2349411"/>
                  </a:lnTo>
                  <a:lnTo>
                    <a:pt x="1938246" y="2285862"/>
                  </a:lnTo>
                  <a:lnTo>
                    <a:pt x="1913532" y="2271740"/>
                  </a:lnTo>
                  <a:lnTo>
                    <a:pt x="1906471" y="2236435"/>
                  </a:lnTo>
                  <a:lnTo>
                    <a:pt x="1888819" y="2201130"/>
                  </a:lnTo>
                  <a:lnTo>
                    <a:pt x="1878227" y="2187008"/>
                  </a:lnTo>
                  <a:lnTo>
                    <a:pt x="1849983" y="2176417"/>
                  </a:lnTo>
                  <a:lnTo>
                    <a:pt x="1846453" y="2151703"/>
                  </a:lnTo>
                  <a:lnTo>
                    <a:pt x="1835861" y="2123459"/>
                  </a:lnTo>
                  <a:lnTo>
                    <a:pt x="1839392" y="2102276"/>
                  </a:lnTo>
                  <a:lnTo>
                    <a:pt x="1846453" y="2070502"/>
                  </a:lnTo>
                  <a:lnTo>
                    <a:pt x="1821739" y="2045788"/>
                  </a:lnTo>
                  <a:lnTo>
                    <a:pt x="1797026" y="2028136"/>
                  </a:lnTo>
                  <a:lnTo>
                    <a:pt x="1772312" y="2028136"/>
                  </a:lnTo>
                  <a:lnTo>
                    <a:pt x="1754660" y="2017544"/>
                  </a:lnTo>
                  <a:lnTo>
                    <a:pt x="1729946" y="1964587"/>
                  </a:lnTo>
                  <a:lnTo>
                    <a:pt x="1740538" y="1946934"/>
                  </a:lnTo>
                  <a:lnTo>
                    <a:pt x="1747599" y="1922221"/>
                  </a:lnTo>
                  <a:lnTo>
                    <a:pt x="1726416" y="1901038"/>
                  </a:lnTo>
                  <a:lnTo>
                    <a:pt x="1691111" y="1872794"/>
                  </a:lnTo>
                  <a:lnTo>
                    <a:pt x="1694641" y="1816306"/>
                  </a:lnTo>
                  <a:lnTo>
                    <a:pt x="1525177" y="1735104"/>
                  </a:lnTo>
                  <a:lnTo>
                    <a:pt x="1281573" y="1678616"/>
                  </a:lnTo>
                  <a:lnTo>
                    <a:pt x="967358" y="1710390"/>
                  </a:lnTo>
                  <a:lnTo>
                    <a:pt x="744936" y="1752757"/>
                  </a:lnTo>
                  <a:lnTo>
                    <a:pt x="504862" y="1865733"/>
                  </a:lnTo>
                  <a:lnTo>
                    <a:pt x="328337" y="2088154"/>
                  </a:lnTo>
                  <a:lnTo>
                    <a:pt x="225952" y="2158764"/>
                  </a:lnTo>
                  <a:lnTo>
                    <a:pt x="158873" y="2130520"/>
                  </a:lnTo>
                  <a:lnTo>
                    <a:pt x="134159" y="2091685"/>
                  </a:lnTo>
                  <a:lnTo>
                    <a:pt x="123568" y="2074032"/>
                  </a:lnTo>
                  <a:lnTo>
                    <a:pt x="218891" y="1939873"/>
                  </a:lnTo>
                  <a:lnTo>
                    <a:pt x="204769" y="1893977"/>
                  </a:lnTo>
                  <a:lnTo>
                    <a:pt x="176525" y="1904568"/>
                  </a:lnTo>
                  <a:lnTo>
                    <a:pt x="56488" y="1798653"/>
                  </a:lnTo>
                  <a:lnTo>
                    <a:pt x="0" y="1770409"/>
                  </a:lnTo>
                  <a:lnTo>
                    <a:pt x="17653" y="1724512"/>
                  </a:lnTo>
                  <a:lnTo>
                    <a:pt x="42366" y="1706860"/>
                  </a:lnTo>
                  <a:lnTo>
                    <a:pt x="21183" y="1615067"/>
                  </a:lnTo>
                  <a:lnTo>
                    <a:pt x="67080" y="1579762"/>
                  </a:lnTo>
                  <a:lnTo>
                    <a:pt x="109446" y="1480908"/>
                  </a:lnTo>
                  <a:lnTo>
                    <a:pt x="194178" y="1389115"/>
                  </a:lnTo>
                  <a:lnTo>
                    <a:pt x="102385" y="1286730"/>
                  </a:lnTo>
                  <a:lnTo>
                    <a:pt x="197708" y="1201998"/>
                  </a:lnTo>
                  <a:lnTo>
                    <a:pt x="240074" y="1191407"/>
                  </a:lnTo>
                  <a:lnTo>
                    <a:pt x="483679" y="937211"/>
                  </a:lnTo>
                  <a:lnTo>
                    <a:pt x="688448" y="820704"/>
                  </a:lnTo>
                  <a:lnTo>
                    <a:pt x="716692" y="764216"/>
                  </a:lnTo>
                  <a:lnTo>
                    <a:pt x="762589" y="764216"/>
                  </a:lnTo>
                  <a:lnTo>
                    <a:pt x="783772" y="735972"/>
                  </a:lnTo>
                  <a:lnTo>
                    <a:pt x="804955" y="718319"/>
                  </a:lnTo>
                  <a:lnTo>
                    <a:pt x="826138" y="693606"/>
                  </a:lnTo>
                  <a:lnTo>
                    <a:pt x="840260" y="647709"/>
                  </a:lnTo>
                  <a:lnTo>
                    <a:pt x="833199" y="640648"/>
                  </a:lnTo>
                  <a:lnTo>
                    <a:pt x="797894" y="594752"/>
                  </a:lnTo>
                  <a:lnTo>
                    <a:pt x="804955" y="552386"/>
                  </a:lnTo>
                  <a:lnTo>
                    <a:pt x="847321" y="460593"/>
                  </a:lnTo>
                  <a:lnTo>
                    <a:pt x="855905" y="450517"/>
                  </a:lnTo>
                  <a:lnTo>
                    <a:pt x="890478" y="472125"/>
                  </a:lnTo>
                  <a:lnTo>
                    <a:pt x="1007159" y="431644"/>
                  </a:lnTo>
                  <a:lnTo>
                    <a:pt x="1121459" y="353063"/>
                  </a:lnTo>
                  <a:lnTo>
                    <a:pt x="1200040" y="338775"/>
                  </a:lnTo>
                  <a:lnTo>
                    <a:pt x="1295290" y="243525"/>
                  </a:lnTo>
                  <a:lnTo>
                    <a:pt x="1411971" y="200663"/>
                  </a:lnTo>
                  <a:lnTo>
                    <a:pt x="1395303" y="272100"/>
                  </a:lnTo>
                  <a:lnTo>
                    <a:pt x="1450071" y="326869"/>
                  </a:lnTo>
                  <a:lnTo>
                    <a:pt x="1440546" y="353063"/>
                  </a:lnTo>
                  <a:lnTo>
                    <a:pt x="1450071" y="357825"/>
                  </a:lnTo>
                  <a:lnTo>
                    <a:pt x="1431021" y="386400"/>
                  </a:lnTo>
                  <a:lnTo>
                    <a:pt x="1473884" y="400688"/>
                  </a:lnTo>
                  <a:lnTo>
                    <a:pt x="1538178" y="405450"/>
                  </a:lnTo>
                  <a:lnTo>
                    <a:pt x="1790590" y="191138"/>
                  </a:lnTo>
                  <a:lnTo>
                    <a:pt x="2062053" y="5400"/>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sp>
          <p:nvSpPr>
            <p:cNvPr id="14" name="Thurgau">
              <a:extLst>
                <a:ext uri="{FF2B5EF4-FFF2-40B4-BE49-F238E27FC236}">
                  <a16:creationId xmlns:a16="http://schemas.microsoft.com/office/drawing/2014/main" id="{8B9300A4-B3DD-4978-AC18-6F1CCF71AF13}"/>
                </a:ext>
              </a:extLst>
            </p:cNvPr>
            <p:cNvSpPr/>
            <p:nvPr/>
          </p:nvSpPr>
          <p:spPr>
            <a:xfrm>
              <a:off x="6973177" y="685264"/>
              <a:ext cx="1687132" cy="965915"/>
            </a:xfrm>
            <a:custGeom>
              <a:avLst/>
              <a:gdLst>
                <a:gd name="connsiteX0" fmla="*/ 586221 w 1687133"/>
                <a:gd name="connsiteY0" fmla="*/ 964127 h 965915"/>
                <a:gd name="connsiteX1" fmla="*/ 587631 w 1687133"/>
                <a:gd name="connsiteY1" fmla="*/ 965801 h 965915"/>
                <a:gd name="connsiteX2" fmla="*/ 587277 w 1687133"/>
                <a:gd name="connsiteY2" fmla="*/ 965915 h 965915"/>
                <a:gd name="connsiteX3" fmla="*/ 56667 w 1687133"/>
                <a:gd name="connsiteY3" fmla="*/ 0 h 965915"/>
                <a:gd name="connsiteX4" fmla="*/ 79849 w 1687133"/>
                <a:gd name="connsiteY4" fmla="*/ 7727 h 965915"/>
                <a:gd name="connsiteX5" fmla="*/ 118486 w 1687133"/>
                <a:gd name="connsiteY5" fmla="*/ 7727 h 965915"/>
                <a:gd name="connsiteX6" fmla="*/ 144244 w 1687133"/>
                <a:gd name="connsiteY6" fmla="*/ 7727 h 965915"/>
                <a:gd name="connsiteX7" fmla="*/ 177729 w 1687133"/>
                <a:gd name="connsiteY7" fmla="*/ 23182 h 965915"/>
                <a:gd name="connsiteX8" fmla="*/ 267881 w 1687133"/>
                <a:gd name="connsiteY8" fmla="*/ 51515 h 965915"/>
                <a:gd name="connsiteX9" fmla="*/ 288487 w 1687133"/>
                <a:gd name="connsiteY9" fmla="*/ 51515 h 965915"/>
                <a:gd name="connsiteX10" fmla="*/ 332275 w 1687133"/>
                <a:gd name="connsiteY10" fmla="*/ 61818 h 965915"/>
                <a:gd name="connsiteX11" fmla="*/ 365760 w 1687133"/>
                <a:gd name="connsiteY11" fmla="*/ 79849 h 965915"/>
                <a:gd name="connsiteX12" fmla="*/ 394094 w 1687133"/>
                <a:gd name="connsiteY12" fmla="*/ 105606 h 965915"/>
                <a:gd name="connsiteX13" fmla="*/ 448185 w 1687133"/>
                <a:gd name="connsiteY13" fmla="*/ 121061 h 965915"/>
                <a:gd name="connsiteX14" fmla="*/ 453488 w 1687133"/>
                <a:gd name="connsiteY14" fmla="*/ 118031 h 965915"/>
                <a:gd name="connsiteX15" fmla="*/ 462248 w 1687133"/>
                <a:gd name="connsiteY15" fmla="*/ 129711 h 965915"/>
                <a:gd name="connsiteX16" fmla="*/ 486061 w 1687133"/>
                <a:gd name="connsiteY16" fmla="*/ 139236 h 965915"/>
                <a:gd name="connsiteX17" fmla="*/ 557183 w 1687133"/>
                <a:gd name="connsiteY17" fmla="*/ 115528 h 965915"/>
                <a:gd name="connsiteX18" fmla="*/ 563451 w 1687133"/>
                <a:gd name="connsiteY18" fmla="*/ 115528 h 965915"/>
                <a:gd name="connsiteX19" fmla="*/ 571258 w 1687133"/>
                <a:gd name="connsiteY19" fmla="*/ 108543 h 965915"/>
                <a:gd name="connsiteX20" fmla="*/ 595598 w 1687133"/>
                <a:gd name="connsiteY20" fmla="*/ 96373 h 965915"/>
                <a:gd name="connsiteX21" fmla="*/ 614648 w 1687133"/>
                <a:gd name="connsiteY21" fmla="*/ 86848 h 965915"/>
                <a:gd name="connsiteX22" fmla="*/ 638461 w 1687133"/>
                <a:gd name="connsiteY22" fmla="*/ 70179 h 965915"/>
                <a:gd name="connsiteX23" fmla="*/ 655129 w 1687133"/>
                <a:gd name="connsiteY23" fmla="*/ 55892 h 965915"/>
                <a:gd name="connsiteX24" fmla="*/ 693229 w 1687133"/>
                <a:gd name="connsiteY24" fmla="*/ 48748 h 965915"/>
                <a:gd name="connsiteX25" fmla="*/ 728948 w 1687133"/>
                <a:gd name="connsiteY25" fmla="*/ 36842 h 965915"/>
                <a:gd name="connsiteX26" fmla="*/ 759904 w 1687133"/>
                <a:gd name="connsiteY26" fmla="*/ 41604 h 965915"/>
                <a:gd name="connsiteX27" fmla="*/ 826579 w 1687133"/>
                <a:gd name="connsiteY27" fmla="*/ 41604 h 965915"/>
                <a:gd name="connsiteX28" fmla="*/ 869442 w 1687133"/>
                <a:gd name="connsiteY28" fmla="*/ 41604 h 965915"/>
                <a:gd name="connsiteX29" fmla="*/ 888492 w 1687133"/>
                <a:gd name="connsiteY29" fmla="*/ 67798 h 965915"/>
                <a:gd name="connsiteX30" fmla="*/ 948023 w 1687133"/>
                <a:gd name="connsiteY30" fmla="*/ 63036 h 965915"/>
                <a:gd name="connsiteX31" fmla="*/ 1002792 w 1687133"/>
                <a:gd name="connsiteY31" fmla="*/ 63036 h 965915"/>
                <a:gd name="connsiteX32" fmla="*/ 1019705 w 1687133"/>
                <a:gd name="connsiteY32" fmla="*/ 64031 h 965915"/>
                <a:gd name="connsiteX33" fmla="*/ 1020007 w 1687133"/>
                <a:gd name="connsiteY33" fmla="*/ 64394 h 965915"/>
                <a:gd name="connsiteX34" fmla="*/ 1045765 w 1687133"/>
                <a:gd name="connsiteY34" fmla="*/ 92728 h 965915"/>
                <a:gd name="connsiteX35" fmla="*/ 1066371 w 1687133"/>
                <a:gd name="connsiteY35" fmla="*/ 97879 h 965915"/>
                <a:gd name="connsiteX36" fmla="*/ 1105008 w 1687133"/>
                <a:gd name="connsiteY36" fmla="*/ 123637 h 965915"/>
                <a:gd name="connsiteX37" fmla="*/ 1156523 w 1687133"/>
                <a:gd name="connsiteY37" fmla="*/ 159698 h 965915"/>
                <a:gd name="connsiteX38" fmla="*/ 1228645 w 1687133"/>
                <a:gd name="connsiteY38" fmla="*/ 190607 h 965915"/>
                <a:gd name="connsiteX39" fmla="*/ 1240992 w 1687133"/>
                <a:gd name="connsiteY39" fmla="*/ 197398 h 965915"/>
                <a:gd name="connsiteX40" fmla="*/ 1269492 w 1687133"/>
                <a:gd name="connsiteY40" fmla="*/ 220198 h 965915"/>
                <a:gd name="connsiteX41" fmla="*/ 1314319 w 1687133"/>
                <a:gd name="connsiteY41" fmla="*/ 233006 h 965915"/>
                <a:gd name="connsiteX42" fmla="*/ 1322059 w 1687133"/>
                <a:gd name="connsiteY42" fmla="*/ 236193 h 965915"/>
                <a:gd name="connsiteX43" fmla="*/ 1325393 w 1687133"/>
                <a:gd name="connsiteY43" fmla="*/ 238416 h 965915"/>
                <a:gd name="connsiteX44" fmla="*/ 1360009 w 1687133"/>
                <a:gd name="connsiteY44" fmla="*/ 273032 h 965915"/>
                <a:gd name="connsiteX45" fmla="*/ 1373798 w 1687133"/>
                <a:gd name="connsiteY45" fmla="*/ 281097 h 965915"/>
                <a:gd name="connsiteX46" fmla="*/ 1381411 w 1687133"/>
                <a:gd name="connsiteY46" fmla="*/ 289254 h 965915"/>
                <a:gd name="connsiteX47" fmla="*/ 1425034 w 1687133"/>
                <a:gd name="connsiteY47" fmla="*/ 311066 h 965915"/>
                <a:gd name="connsiteX48" fmla="*/ 1484506 w 1687133"/>
                <a:gd name="connsiteY48" fmla="*/ 345851 h 965915"/>
                <a:gd name="connsiteX49" fmla="*/ 1486186 w 1687133"/>
                <a:gd name="connsiteY49" fmla="*/ 355929 h 965915"/>
                <a:gd name="connsiteX50" fmla="*/ 1481423 w 1687133"/>
                <a:gd name="connsiteY50" fmla="*/ 353548 h 965915"/>
                <a:gd name="connsiteX51" fmla="*/ 1483804 w 1687133"/>
                <a:gd name="connsiteY51" fmla="*/ 401173 h 965915"/>
                <a:gd name="connsiteX52" fmla="*/ 1486186 w 1687133"/>
                <a:gd name="connsiteY52" fmla="*/ 429748 h 965915"/>
                <a:gd name="connsiteX53" fmla="*/ 1552861 w 1687133"/>
                <a:gd name="connsiteY53" fmla="*/ 479754 h 965915"/>
                <a:gd name="connsiteX54" fmla="*/ 1571911 w 1687133"/>
                <a:gd name="connsiteY54" fmla="*/ 498804 h 965915"/>
                <a:gd name="connsiteX55" fmla="*/ 1599297 w 1687133"/>
                <a:gd name="connsiteY55" fmla="*/ 505651 h 965915"/>
                <a:gd name="connsiteX56" fmla="*/ 1600927 w 1687133"/>
                <a:gd name="connsiteY56" fmla="*/ 506830 h 965915"/>
                <a:gd name="connsiteX57" fmla="*/ 1607249 w 1687133"/>
                <a:gd name="connsiteY57" fmla="*/ 519477 h 965915"/>
                <a:gd name="connsiteX58" fmla="*/ 1596981 w 1687133"/>
                <a:gd name="connsiteY58" fmla="*/ 528034 h 965915"/>
                <a:gd name="connsiteX59" fmla="*/ 1603957 w 1687133"/>
                <a:gd name="connsiteY59" fmla="*/ 540241 h 965915"/>
                <a:gd name="connsiteX60" fmla="*/ 1607629 w 1687133"/>
                <a:gd name="connsiteY60" fmla="*/ 548811 h 965915"/>
                <a:gd name="connsiteX61" fmla="*/ 1643348 w 1687133"/>
                <a:gd name="connsiteY61" fmla="*/ 558336 h 965915"/>
                <a:gd name="connsiteX62" fmla="*/ 1679067 w 1687133"/>
                <a:gd name="connsiteY62" fmla="*/ 579767 h 965915"/>
                <a:gd name="connsiteX63" fmla="*/ 1687133 w 1687133"/>
                <a:gd name="connsiteY63" fmla="*/ 587833 h 965915"/>
                <a:gd name="connsiteX64" fmla="*/ 1687133 w 1687133"/>
                <a:gd name="connsiteY64" fmla="*/ 598447 h 965915"/>
                <a:gd name="connsiteX65" fmla="*/ 1685669 w 1687133"/>
                <a:gd name="connsiteY65" fmla="*/ 596007 h 965915"/>
                <a:gd name="connsiteX66" fmla="*/ 1669044 w 1687133"/>
                <a:gd name="connsiteY66" fmla="*/ 612632 h 965915"/>
                <a:gd name="connsiteX67" fmla="*/ 1639949 w 1687133"/>
                <a:gd name="connsiteY67" fmla="*/ 596007 h 965915"/>
                <a:gd name="connsiteX68" fmla="*/ 1635793 w 1687133"/>
                <a:gd name="connsiteY68" fmla="*/ 571068 h 965915"/>
                <a:gd name="connsiteX69" fmla="*/ 1635793 w 1687133"/>
                <a:gd name="connsiteY69" fmla="*/ 558599 h 965915"/>
                <a:gd name="connsiteX70" fmla="*/ 1610855 w 1687133"/>
                <a:gd name="connsiteY70" fmla="*/ 554443 h 965915"/>
                <a:gd name="connsiteX71" fmla="*/ 1602542 w 1687133"/>
                <a:gd name="connsiteY71" fmla="*/ 550287 h 965915"/>
                <a:gd name="connsiteX72" fmla="*/ 1577604 w 1687133"/>
                <a:gd name="connsiteY72" fmla="*/ 571068 h 965915"/>
                <a:gd name="connsiteX73" fmla="*/ 1556822 w 1687133"/>
                <a:gd name="connsiteY73" fmla="*/ 571068 h 965915"/>
                <a:gd name="connsiteX74" fmla="*/ 1536040 w 1687133"/>
                <a:gd name="connsiteY74" fmla="*/ 596007 h 965915"/>
                <a:gd name="connsiteX75" fmla="*/ 1527727 w 1687133"/>
                <a:gd name="connsiteY75" fmla="*/ 620945 h 965915"/>
                <a:gd name="connsiteX76" fmla="*/ 1502789 w 1687133"/>
                <a:gd name="connsiteY76" fmla="*/ 608476 h 965915"/>
                <a:gd name="connsiteX77" fmla="*/ 1482007 w 1687133"/>
                <a:gd name="connsiteY77" fmla="*/ 604319 h 965915"/>
                <a:gd name="connsiteX78" fmla="*/ 1469538 w 1687133"/>
                <a:gd name="connsiteY78" fmla="*/ 583538 h 965915"/>
                <a:gd name="connsiteX79" fmla="*/ 1473695 w 1687133"/>
                <a:gd name="connsiteY79" fmla="*/ 554443 h 965915"/>
                <a:gd name="connsiteX80" fmla="*/ 1403036 w 1687133"/>
                <a:gd name="connsiteY80" fmla="*/ 562756 h 965915"/>
                <a:gd name="connsiteX81" fmla="*/ 1411349 w 1687133"/>
                <a:gd name="connsiteY81" fmla="*/ 537818 h 965915"/>
                <a:gd name="connsiteX82" fmla="*/ 1432131 w 1687133"/>
                <a:gd name="connsiteY82" fmla="*/ 508723 h 965915"/>
                <a:gd name="connsiteX83" fmla="*/ 1411349 w 1687133"/>
                <a:gd name="connsiteY83" fmla="*/ 504567 h 965915"/>
                <a:gd name="connsiteX84" fmla="*/ 1403036 w 1687133"/>
                <a:gd name="connsiteY84" fmla="*/ 467159 h 965915"/>
                <a:gd name="connsiteX85" fmla="*/ 1294971 w 1687133"/>
                <a:gd name="connsiteY85" fmla="*/ 504567 h 965915"/>
                <a:gd name="connsiteX86" fmla="*/ 1282502 w 1687133"/>
                <a:gd name="connsiteY86" fmla="*/ 529505 h 965915"/>
                <a:gd name="connsiteX87" fmla="*/ 1257564 w 1687133"/>
                <a:gd name="connsiteY87" fmla="*/ 541974 h 965915"/>
                <a:gd name="connsiteX88" fmla="*/ 1311596 w 1687133"/>
                <a:gd name="connsiteY88" fmla="*/ 546130 h 965915"/>
                <a:gd name="connsiteX89" fmla="*/ 1336535 w 1687133"/>
                <a:gd name="connsiteY89" fmla="*/ 521192 h 965915"/>
                <a:gd name="connsiteX90" fmla="*/ 1357316 w 1687133"/>
                <a:gd name="connsiteY90" fmla="*/ 537818 h 965915"/>
                <a:gd name="connsiteX91" fmla="*/ 1336535 w 1687133"/>
                <a:gd name="connsiteY91" fmla="*/ 558599 h 965915"/>
                <a:gd name="connsiteX92" fmla="*/ 1373942 w 1687133"/>
                <a:gd name="connsiteY92" fmla="*/ 596007 h 965915"/>
                <a:gd name="connsiteX93" fmla="*/ 1332378 w 1687133"/>
                <a:gd name="connsiteY93" fmla="*/ 633414 h 965915"/>
                <a:gd name="connsiteX94" fmla="*/ 1286658 w 1687133"/>
                <a:gd name="connsiteY94" fmla="*/ 625101 h 965915"/>
                <a:gd name="connsiteX95" fmla="*/ 1240938 w 1687133"/>
                <a:gd name="connsiteY95" fmla="*/ 645883 h 965915"/>
                <a:gd name="connsiteX96" fmla="*/ 1216000 w 1687133"/>
                <a:gd name="connsiteY96" fmla="*/ 625101 h 965915"/>
                <a:gd name="connsiteX97" fmla="*/ 1145342 w 1687133"/>
                <a:gd name="connsiteY97" fmla="*/ 629258 h 965915"/>
                <a:gd name="connsiteX98" fmla="*/ 1132873 w 1687133"/>
                <a:gd name="connsiteY98" fmla="*/ 604319 h 965915"/>
                <a:gd name="connsiteX99" fmla="*/ 1045589 w 1687133"/>
                <a:gd name="connsiteY99" fmla="*/ 566912 h 965915"/>
                <a:gd name="connsiteX100" fmla="*/ 1024807 w 1687133"/>
                <a:gd name="connsiteY100" fmla="*/ 604319 h 965915"/>
                <a:gd name="connsiteX101" fmla="*/ 958306 w 1687133"/>
                <a:gd name="connsiteY101" fmla="*/ 629258 h 965915"/>
                <a:gd name="connsiteX102" fmla="*/ 900116 w 1687133"/>
                <a:gd name="connsiteY102" fmla="*/ 629258 h 965915"/>
                <a:gd name="connsiteX103" fmla="*/ 866866 w 1687133"/>
                <a:gd name="connsiteY103" fmla="*/ 591850 h 965915"/>
                <a:gd name="connsiteX104" fmla="*/ 816989 w 1687133"/>
                <a:gd name="connsiteY104" fmla="*/ 620945 h 965915"/>
                <a:gd name="connsiteX105" fmla="*/ 783738 w 1687133"/>
                <a:gd name="connsiteY105" fmla="*/ 604319 h 965915"/>
                <a:gd name="connsiteX106" fmla="*/ 750487 w 1687133"/>
                <a:gd name="connsiteY106" fmla="*/ 612632 h 965915"/>
                <a:gd name="connsiteX107" fmla="*/ 733862 w 1687133"/>
                <a:gd name="connsiteY107" fmla="*/ 612632 h 965915"/>
                <a:gd name="connsiteX108" fmla="*/ 717236 w 1687133"/>
                <a:gd name="connsiteY108" fmla="*/ 654196 h 965915"/>
                <a:gd name="connsiteX109" fmla="*/ 767113 w 1687133"/>
                <a:gd name="connsiteY109" fmla="*/ 691603 h 965915"/>
                <a:gd name="connsiteX110" fmla="*/ 754644 w 1687133"/>
                <a:gd name="connsiteY110" fmla="*/ 712385 h 965915"/>
                <a:gd name="connsiteX111" fmla="*/ 837771 w 1687133"/>
                <a:gd name="connsiteY111" fmla="*/ 741479 h 965915"/>
                <a:gd name="connsiteX112" fmla="*/ 787895 w 1687133"/>
                <a:gd name="connsiteY112" fmla="*/ 762261 h 965915"/>
                <a:gd name="connsiteX113" fmla="*/ 783738 w 1687133"/>
                <a:gd name="connsiteY113" fmla="*/ 778887 h 965915"/>
                <a:gd name="connsiteX114" fmla="*/ 750487 w 1687133"/>
                <a:gd name="connsiteY114" fmla="*/ 762261 h 965915"/>
                <a:gd name="connsiteX115" fmla="*/ 725549 w 1687133"/>
                <a:gd name="connsiteY115" fmla="*/ 783043 h 965915"/>
                <a:gd name="connsiteX116" fmla="*/ 679829 w 1687133"/>
                <a:gd name="connsiteY116" fmla="*/ 803825 h 965915"/>
                <a:gd name="connsiteX117" fmla="*/ 663204 w 1687133"/>
                <a:gd name="connsiteY117" fmla="*/ 862014 h 965915"/>
                <a:gd name="connsiteX118" fmla="*/ 650735 w 1687133"/>
                <a:gd name="connsiteY118" fmla="*/ 903578 h 965915"/>
                <a:gd name="connsiteX119" fmla="*/ 584624 w 1687133"/>
                <a:gd name="connsiteY119" fmla="*/ 961425 h 965915"/>
                <a:gd name="connsiteX120" fmla="*/ 553792 w 1687133"/>
                <a:gd name="connsiteY120" fmla="*/ 909248 h 965915"/>
                <a:gd name="connsiteX121" fmla="*/ 512579 w 1687133"/>
                <a:gd name="connsiteY121" fmla="*/ 883490 h 965915"/>
                <a:gd name="connsiteX122" fmla="*/ 522883 w 1687133"/>
                <a:gd name="connsiteY122" fmla="*/ 803641 h 965915"/>
                <a:gd name="connsiteX123" fmla="*/ 558943 w 1687133"/>
                <a:gd name="connsiteY123" fmla="*/ 788187 h 965915"/>
                <a:gd name="connsiteX124" fmla="*/ 499701 w 1687133"/>
                <a:gd name="connsiteY124" fmla="*/ 765005 h 965915"/>
                <a:gd name="connsiteX125" fmla="*/ 481670 w 1687133"/>
                <a:gd name="connsiteY125" fmla="*/ 705762 h 965915"/>
                <a:gd name="connsiteX126" fmla="*/ 461064 w 1687133"/>
                <a:gd name="connsiteY126" fmla="*/ 687732 h 965915"/>
                <a:gd name="connsiteX127" fmla="*/ 455912 w 1687133"/>
                <a:gd name="connsiteY127" fmla="*/ 654246 h 965915"/>
                <a:gd name="connsiteX128" fmla="*/ 479094 w 1687133"/>
                <a:gd name="connsiteY128" fmla="*/ 631065 h 965915"/>
                <a:gd name="connsiteX129" fmla="*/ 486822 w 1687133"/>
                <a:gd name="connsiteY129" fmla="*/ 553791 h 965915"/>
                <a:gd name="connsiteX130" fmla="*/ 476519 w 1687133"/>
                <a:gd name="connsiteY130" fmla="*/ 512579 h 965915"/>
                <a:gd name="connsiteX131" fmla="*/ 358033 w 1687133"/>
                <a:gd name="connsiteY131" fmla="*/ 484245 h 965915"/>
                <a:gd name="connsiteX132" fmla="*/ 324548 w 1687133"/>
                <a:gd name="connsiteY132" fmla="*/ 417275 h 965915"/>
                <a:gd name="connsiteX133" fmla="*/ 376063 w 1687133"/>
                <a:gd name="connsiteY133" fmla="*/ 396669 h 965915"/>
                <a:gd name="connsiteX134" fmla="*/ 358033 w 1687133"/>
                <a:gd name="connsiteY134" fmla="*/ 368336 h 965915"/>
                <a:gd name="connsiteX135" fmla="*/ 296214 w 1687133"/>
                <a:gd name="connsiteY135" fmla="*/ 378639 h 965915"/>
                <a:gd name="connsiteX136" fmla="*/ 280760 w 1687133"/>
                <a:gd name="connsiteY136" fmla="*/ 337426 h 965915"/>
                <a:gd name="connsiteX137" fmla="*/ 167426 w 1687133"/>
                <a:gd name="connsiteY137" fmla="*/ 309093 h 965915"/>
                <a:gd name="connsiteX138" fmla="*/ 159698 w 1687133"/>
                <a:gd name="connsiteY138" fmla="*/ 262729 h 965915"/>
                <a:gd name="connsiteX139" fmla="*/ 175153 w 1687133"/>
                <a:gd name="connsiteY139" fmla="*/ 224092 h 965915"/>
                <a:gd name="connsiteX140" fmla="*/ 278184 w 1687133"/>
                <a:gd name="connsiteY140" fmla="*/ 283335 h 965915"/>
                <a:gd name="connsiteX141" fmla="*/ 332275 w 1687133"/>
                <a:gd name="connsiteY141" fmla="*/ 164849 h 965915"/>
                <a:gd name="connsiteX142" fmla="*/ 319396 w 1687133"/>
                <a:gd name="connsiteY142" fmla="*/ 141667 h 965915"/>
                <a:gd name="connsiteX143" fmla="*/ 285911 w 1687133"/>
                <a:gd name="connsiteY143" fmla="*/ 115910 h 965915"/>
                <a:gd name="connsiteX144" fmla="*/ 278184 w 1687133"/>
                <a:gd name="connsiteY144" fmla="*/ 77273 h 965915"/>
                <a:gd name="connsiteX145" fmla="*/ 167426 w 1687133"/>
                <a:gd name="connsiteY145" fmla="*/ 170001 h 965915"/>
                <a:gd name="connsiteX146" fmla="*/ 154547 w 1687133"/>
                <a:gd name="connsiteY146" fmla="*/ 157122 h 965915"/>
                <a:gd name="connsiteX147" fmla="*/ 121062 w 1687133"/>
                <a:gd name="connsiteY147" fmla="*/ 162274 h 965915"/>
                <a:gd name="connsiteX148" fmla="*/ 97880 w 1687133"/>
                <a:gd name="connsiteY148" fmla="*/ 151970 h 965915"/>
                <a:gd name="connsiteX149" fmla="*/ 90152 w 1687133"/>
                <a:gd name="connsiteY149" fmla="*/ 162274 h 965915"/>
                <a:gd name="connsiteX150" fmla="*/ 51516 w 1687133"/>
                <a:gd name="connsiteY150" fmla="*/ 141667 h 965915"/>
                <a:gd name="connsiteX151" fmla="*/ 36061 w 1687133"/>
                <a:gd name="connsiteY151" fmla="*/ 126213 h 965915"/>
                <a:gd name="connsiteX152" fmla="*/ 0 w 1687133"/>
                <a:gd name="connsiteY152" fmla="*/ 43788 h 96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687133" h="965915">
                  <a:moveTo>
                    <a:pt x="586221" y="964127"/>
                  </a:moveTo>
                  <a:lnTo>
                    <a:pt x="587631" y="965801"/>
                  </a:lnTo>
                  <a:lnTo>
                    <a:pt x="587277" y="965915"/>
                  </a:lnTo>
                  <a:close/>
                  <a:moveTo>
                    <a:pt x="56667" y="0"/>
                  </a:moveTo>
                  <a:lnTo>
                    <a:pt x="79849" y="7727"/>
                  </a:lnTo>
                  <a:lnTo>
                    <a:pt x="118486" y="7727"/>
                  </a:lnTo>
                  <a:lnTo>
                    <a:pt x="144244" y="7727"/>
                  </a:lnTo>
                  <a:lnTo>
                    <a:pt x="177729" y="23182"/>
                  </a:lnTo>
                  <a:lnTo>
                    <a:pt x="267881" y="51515"/>
                  </a:lnTo>
                  <a:lnTo>
                    <a:pt x="288487" y="51515"/>
                  </a:lnTo>
                  <a:lnTo>
                    <a:pt x="332275" y="61818"/>
                  </a:lnTo>
                  <a:lnTo>
                    <a:pt x="365760" y="79849"/>
                  </a:lnTo>
                  <a:lnTo>
                    <a:pt x="394094" y="105606"/>
                  </a:lnTo>
                  <a:lnTo>
                    <a:pt x="448185" y="121061"/>
                  </a:lnTo>
                  <a:lnTo>
                    <a:pt x="453488" y="118031"/>
                  </a:lnTo>
                  <a:lnTo>
                    <a:pt x="462248" y="129711"/>
                  </a:lnTo>
                  <a:lnTo>
                    <a:pt x="486061" y="139236"/>
                  </a:lnTo>
                  <a:lnTo>
                    <a:pt x="557183" y="115528"/>
                  </a:lnTo>
                  <a:lnTo>
                    <a:pt x="563451" y="115528"/>
                  </a:lnTo>
                  <a:lnTo>
                    <a:pt x="571258" y="108543"/>
                  </a:lnTo>
                  <a:lnTo>
                    <a:pt x="595598" y="96373"/>
                  </a:lnTo>
                  <a:lnTo>
                    <a:pt x="614648" y="86848"/>
                  </a:lnTo>
                  <a:lnTo>
                    <a:pt x="638461" y="70179"/>
                  </a:lnTo>
                  <a:lnTo>
                    <a:pt x="655129" y="55892"/>
                  </a:lnTo>
                  <a:lnTo>
                    <a:pt x="693229" y="48748"/>
                  </a:lnTo>
                  <a:lnTo>
                    <a:pt x="728948" y="36842"/>
                  </a:lnTo>
                  <a:lnTo>
                    <a:pt x="759904" y="41604"/>
                  </a:lnTo>
                  <a:lnTo>
                    <a:pt x="826579" y="41604"/>
                  </a:lnTo>
                  <a:lnTo>
                    <a:pt x="869442" y="41604"/>
                  </a:lnTo>
                  <a:lnTo>
                    <a:pt x="888492" y="67798"/>
                  </a:lnTo>
                  <a:lnTo>
                    <a:pt x="948023" y="63036"/>
                  </a:lnTo>
                  <a:lnTo>
                    <a:pt x="1002792" y="63036"/>
                  </a:lnTo>
                  <a:lnTo>
                    <a:pt x="1019705" y="64031"/>
                  </a:lnTo>
                  <a:lnTo>
                    <a:pt x="1020007" y="64394"/>
                  </a:lnTo>
                  <a:lnTo>
                    <a:pt x="1045765" y="92728"/>
                  </a:lnTo>
                  <a:lnTo>
                    <a:pt x="1066371" y="97879"/>
                  </a:lnTo>
                  <a:lnTo>
                    <a:pt x="1105008" y="123637"/>
                  </a:lnTo>
                  <a:lnTo>
                    <a:pt x="1156523" y="159698"/>
                  </a:lnTo>
                  <a:lnTo>
                    <a:pt x="1228645" y="190607"/>
                  </a:lnTo>
                  <a:lnTo>
                    <a:pt x="1240992" y="197398"/>
                  </a:lnTo>
                  <a:lnTo>
                    <a:pt x="1269492" y="220198"/>
                  </a:lnTo>
                  <a:lnTo>
                    <a:pt x="1314319" y="233006"/>
                  </a:lnTo>
                  <a:lnTo>
                    <a:pt x="1322059" y="236193"/>
                  </a:lnTo>
                  <a:lnTo>
                    <a:pt x="1325393" y="238416"/>
                  </a:lnTo>
                  <a:lnTo>
                    <a:pt x="1360009" y="273032"/>
                  </a:lnTo>
                  <a:lnTo>
                    <a:pt x="1373798" y="281097"/>
                  </a:lnTo>
                  <a:lnTo>
                    <a:pt x="1381411" y="289254"/>
                  </a:lnTo>
                  <a:lnTo>
                    <a:pt x="1425034" y="311066"/>
                  </a:lnTo>
                  <a:lnTo>
                    <a:pt x="1484506" y="345851"/>
                  </a:lnTo>
                  <a:lnTo>
                    <a:pt x="1486186" y="355929"/>
                  </a:lnTo>
                  <a:lnTo>
                    <a:pt x="1481423" y="353548"/>
                  </a:lnTo>
                  <a:lnTo>
                    <a:pt x="1483804" y="401173"/>
                  </a:lnTo>
                  <a:lnTo>
                    <a:pt x="1486186" y="429748"/>
                  </a:lnTo>
                  <a:lnTo>
                    <a:pt x="1552861" y="479754"/>
                  </a:lnTo>
                  <a:lnTo>
                    <a:pt x="1571911" y="498804"/>
                  </a:lnTo>
                  <a:lnTo>
                    <a:pt x="1599297" y="505651"/>
                  </a:lnTo>
                  <a:lnTo>
                    <a:pt x="1600927" y="506830"/>
                  </a:lnTo>
                  <a:lnTo>
                    <a:pt x="1607249" y="519477"/>
                  </a:lnTo>
                  <a:lnTo>
                    <a:pt x="1596981" y="528034"/>
                  </a:lnTo>
                  <a:lnTo>
                    <a:pt x="1603957" y="540241"/>
                  </a:lnTo>
                  <a:lnTo>
                    <a:pt x="1607629" y="548811"/>
                  </a:lnTo>
                  <a:lnTo>
                    <a:pt x="1643348" y="558336"/>
                  </a:lnTo>
                  <a:lnTo>
                    <a:pt x="1679067" y="579767"/>
                  </a:lnTo>
                  <a:lnTo>
                    <a:pt x="1687133" y="587833"/>
                  </a:lnTo>
                  <a:lnTo>
                    <a:pt x="1687133" y="598447"/>
                  </a:lnTo>
                  <a:lnTo>
                    <a:pt x="1685669" y="596007"/>
                  </a:lnTo>
                  <a:lnTo>
                    <a:pt x="1669044" y="612632"/>
                  </a:lnTo>
                  <a:lnTo>
                    <a:pt x="1639949" y="596007"/>
                  </a:lnTo>
                  <a:lnTo>
                    <a:pt x="1635793" y="571068"/>
                  </a:lnTo>
                  <a:lnTo>
                    <a:pt x="1635793" y="558599"/>
                  </a:lnTo>
                  <a:lnTo>
                    <a:pt x="1610855" y="554443"/>
                  </a:lnTo>
                  <a:lnTo>
                    <a:pt x="1602542" y="550287"/>
                  </a:lnTo>
                  <a:lnTo>
                    <a:pt x="1577604" y="571068"/>
                  </a:lnTo>
                  <a:lnTo>
                    <a:pt x="1556822" y="571068"/>
                  </a:lnTo>
                  <a:lnTo>
                    <a:pt x="1536040" y="596007"/>
                  </a:lnTo>
                  <a:lnTo>
                    <a:pt x="1527727" y="620945"/>
                  </a:lnTo>
                  <a:lnTo>
                    <a:pt x="1502789" y="608476"/>
                  </a:lnTo>
                  <a:lnTo>
                    <a:pt x="1482007" y="604319"/>
                  </a:lnTo>
                  <a:lnTo>
                    <a:pt x="1469538" y="583538"/>
                  </a:lnTo>
                  <a:lnTo>
                    <a:pt x="1473695" y="554443"/>
                  </a:lnTo>
                  <a:lnTo>
                    <a:pt x="1403036" y="562756"/>
                  </a:lnTo>
                  <a:lnTo>
                    <a:pt x="1411349" y="537818"/>
                  </a:lnTo>
                  <a:lnTo>
                    <a:pt x="1432131" y="508723"/>
                  </a:lnTo>
                  <a:lnTo>
                    <a:pt x="1411349" y="504567"/>
                  </a:lnTo>
                  <a:lnTo>
                    <a:pt x="1403036" y="467159"/>
                  </a:lnTo>
                  <a:lnTo>
                    <a:pt x="1294971" y="504567"/>
                  </a:lnTo>
                  <a:lnTo>
                    <a:pt x="1282502" y="529505"/>
                  </a:lnTo>
                  <a:lnTo>
                    <a:pt x="1257564" y="541974"/>
                  </a:lnTo>
                  <a:lnTo>
                    <a:pt x="1311596" y="546130"/>
                  </a:lnTo>
                  <a:lnTo>
                    <a:pt x="1336535" y="521192"/>
                  </a:lnTo>
                  <a:lnTo>
                    <a:pt x="1357316" y="537818"/>
                  </a:lnTo>
                  <a:lnTo>
                    <a:pt x="1336535" y="558599"/>
                  </a:lnTo>
                  <a:lnTo>
                    <a:pt x="1373942" y="596007"/>
                  </a:lnTo>
                  <a:lnTo>
                    <a:pt x="1332378" y="633414"/>
                  </a:lnTo>
                  <a:lnTo>
                    <a:pt x="1286658" y="625101"/>
                  </a:lnTo>
                  <a:lnTo>
                    <a:pt x="1240938" y="645883"/>
                  </a:lnTo>
                  <a:lnTo>
                    <a:pt x="1216000" y="625101"/>
                  </a:lnTo>
                  <a:lnTo>
                    <a:pt x="1145342" y="629258"/>
                  </a:lnTo>
                  <a:lnTo>
                    <a:pt x="1132873" y="604319"/>
                  </a:lnTo>
                  <a:lnTo>
                    <a:pt x="1045589" y="566912"/>
                  </a:lnTo>
                  <a:lnTo>
                    <a:pt x="1024807" y="604319"/>
                  </a:lnTo>
                  <a:lnTo>
                    <a:pt x="958306" y="629258"/>
                  </a:lnTo>
                  <a:lnTo>
                    <a:pt x="900116" y="629258"/>
                  </a:lnTo>
                  <a:lnTo>
                    <a:pt x="866866" y="591850"/>
                  </a:lnTo>
                  <a:lnTo>
                    <a:pt x="816989" y="620945"/>
                  </a:lnTo>
                  <a:lnTo>
                    <a:pt x="783738" y="604319"/>
                  </a:lnTo>
                  <a:lnTo>
                    <a:pt x="750487" y="612632"/>
                  </a:lnTo>
                  <a:lnTo>
                    <a:pt x="733862" y="612632"/>
                  </a:lnTo>
                  <a:lnTo>
                    <a:pt x="717236" y="654196"/>
                  </a:lnTo>
                  <a:lnTo>
                    <a:pt x="767113" y="691603"/>
                  </a:lnTo>
                  <a:lnTo>
                    <a:pt x="754644" y="712385"/>
                  </a:lnTo>
                  <a:lnTo>
                    <a:pt x="837771" y="741479"/>
                  </a:lnTo>
                  <a:lnTo>
                    <a:pt x="787895" y="762261"/>
                  </a:lnTo>
                  <a:lnTo>
                    <a:pt x="783738" y="778887"/>
                  </a:lnTo>
                  <a:lnTo>
                    <a:pt x="750487" y="762261"/>
                  </a:lnTo>
                  <a:lnTo>
                    <a:pt x="725549" y="783043"/>
                  </a:lnTo>
                  <a:lnTo>
                    <a:pt x="679829" y="803825"/>
                  </a:lnTo>
                  <a:lnTo>
                    <a:pt x="663204" y="862014"/>
                  </a:lnTo>
                  <a:lnTo>
                    <a:pt x="650735" y="903578"/>
                  </a:lnTo>
                  <a:lnTo>
                    <a:pt x="584624" y="961425"/>
                  </a:lnTo>
                  <a:lnTo>
                    <a:pt x="553792" y="909248"/>
                  </a:lnTo>
                  <a:lnTo>
                    <a:pt x="512579" y="883490"/>
                  </a:lnTo>
                  <a:lnTo>
                    <a:pt x="522883" y="803641"/>
                  </a:lnTo>
                  <a:lnTo>
                    <a:pt x="558943" y="788187"/>
                  </a:lnTo>
                  <a:lnTo>
                    <a:pt x="499701" y="765005"/>
                  </a:lnTo>
                  <a:lnTo>
                    <a:pt x="481670" y="705762"/>
                  </a:lnTo>
                  <a:lnTo>
                    <a:pt x="461064" y="687732"/>
                  </a:lnTo>
                  <a:lnTo>
                    <a:pt x="455912" y="654246"/>
                  </a:lnTo>
                  <a:lnTo>
                    <a:pt x="479094" y="631065"/>
                  </a:lnTo>
                  <a:lnTo>
                    <a:pt x="486822" y="553791"/>
                  </a:lnTo>
                  <a:lnTo>
                    <a:pt x="476519" y="512579"/>
                  </a:lnTo>
                  <a:lnTo>
                    <a:pt x="358033" y="484245"/>
                  </a:lnTo>
                  <a:lnTo>
                    <a:pt x="324548" y="417275"/>
                  </a:lnTo>
                  <a:lnTo>
                    <a:pt x="376063" y="396669"/>
                  </a:lnTo>
                  <a:lnTo>
                    <a:pt x="358033" y="368336"/>
                  </a:lnTo>
                  <a:lnTo>
                    <a:pt x="296214" y="378639"/>
                  </a:lnTo>
                  <a:lnTo>
                    <a:pt x="280760" y="337426"/>
                  </a:lnTo>
                  <a:lnTo>
                    <a:pt x="167426" y="309093"/>
                  </a:lnTo>
                  <a:lnTo>
                    <a:pt x="159698" y="262729"/>
                  </a:lnTo>
                  <a:lnTo>
                    <a:pt x="175153" y="224092"/>
                  </a:lnTo>
                  <a:lnTo>
                    <a:pt x="278184" y="283335"/>
                  </a:lnTo>
                  <a:lnTo>
                    <a:pt x="332275" y="164849"/>
                  </a:lnTo>
                  <a:lnTo>
                    <a:pt x="319396" y="141667"/>
                  </a:lnTo>
                  <a:lnTo>
                    <a:pt x="285911" y="115910"/>
                  </a:lnTo>
                  <a:lnTo>
                    <a:pt x="278184" y="77273"/>
                  </a:lnTo>
                  <a:lnTo>
                    <a:pt x="167426" y="170001"/>
                  </a:lnTo>
                  <a:lnTo>
                    <a:pt x="154547" y="157122"/>
                  </a:lnTo>
                  <a:lnTo>
                    <a:pt x="121062" y="162274"/>
                  </a:lnTo>
                  <a:lnTo>
                    <a:pt x="97880" y="151970"/>
                  </a:lnTo>
                  <a:lnTo>
                    <a:pt x="90152" y="162274"/>
                  </a:lnTo>
                  <a:lnTo>
                    <a:pt x="51516" y="141667"/>
                  </a:lnTo>
                  <a:lnTo>
                    <a:pt x="36061" y="126213"/>
                  </a:lnTo>
                  <a:lnTo>
                    <a:pt x="0" y="43788"/>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sp>
          <p:nvSpPr>
            <p:cNvPr id="15" name="Tessin">
              <a:extLst>
                <a:ext uri="{FF2B5EF4-FFF2-40B4-BE49-F238E27FC236}">
                  <a16:creationId xmlns:a16="http://schemas.microsoft.com/office/drawing/2014/main" id="{C4BFC2BC-88D1-4AEB-8A5E-52F36980728C}"/>
                </a:ext>
              </a:extLst>
            </p:cNvPr>
            <p:cNvSpPr/>
            <p:nvPr/>
          </p:nvSpPr>
          <p:spPr>
            <a:xfrm>
              <a:off x="6457518" y="3932046"/>
              <a:ext cx="1653309" cy="2496897"/>
            </a:xfrm>
            <a:custGeom>
              <a:avLst/>
              <a:gdLst>
                <a:gd name="connsiteX0" fmla="*/ 0 w 1653309"/>
                <a:gd name="connsiteY0" fmla="*/ 566497 h 2496897"/>
                <a:gd name="connsiteX1" fmla="*/ 86206 w 1653309"/>
                <a:gd name="connsiteY1" fmla="*/ 532630 h 2496897"/>
                <a:gd name="connsiteX2" fmla="*/ 138545 w 1653309"/>
                <a:gd name="connsiteY2" fmla="*/ 572655 h 2496897"/>
                <a:gd name="connsiteX3" fmla="*/ 132388 w 1653309"/>
                <a:gd name="connsiteY3" fmla="*/ 628073 h 2496897"/>
                <a:gd name="connsiteX4" fmla="*/ 166254 w 1653309"/>
                <a:gd name="connsiteY4" fmla="*/ 692727 h 2496897"/>
                <a:gd name="connsiteX5" fmla="*/ 150860 w 1653309"/>
                <a:gd name="connsiteY5" fmla="*/ 701964 h 2496897"/>
                <a:gd name="connsiteX6" fmla="*/ 157018 w 1653309"/>
                <a:gd name="connsiteY6" fmla="*/ 945188 h 2496897"/>
                <a:gd name="connsiteX7" fmla="*/ 123151 w 1653309"/>
                <a:gd name="connsiteY7" fmla="*/ 972897 h 2496897"/>
                <a:gd name="connsiteX8" fmla="*/ 116994 w 1653309"/>
                <a:gd name="connsiteY8" fmla="*/ 1019079 h 2496897"/>
                <a:gd name="connsiteX9" fmla="*/ 70812 w 1653309"/>
                <a:gd name="connsiteY9" fmla="*/ 1028315 h 2496897"/>
                <a:gd name="connsiteX10" fmla="*/ 147782 w 1653309"/>
                <a:gd name="connsiteY10" fmla="*/ 1148388 h 2496897"/>
                <a:gd name="connsiteX11" fmla="*/ 113915 w 1653309"/>
                <a:gd name="connsiteY11" fmla="*/ 1194570 h 2496897"/>
                <a:gd name="connsiteX12" fmla="*/ 160097 w 1653309"/>
                <a:gd name="connsiteY12" fmla="*/ 1203806 h 2496897"/>
                <a:gd name="connsiteX13" fmla="*/ 166254 w 1653309"/>
                <a:gd name="connsiteY13" fmla="*/ 1243830 h 2496897"/>
                <a:gd name="connsiteX14" fmla="*/ 314036 w 1653309"/>
                <a:gd name="connsiteY14" fmla="*/ 1286933 h 2496897"/>
                <a:gd name="connsiteX15" fmla="*/ 323273 w 1653309"/>
                <a:gd name="connsiteY15" fmla="*/ 1345430 h 2496897"/>
                <a:gd name="connsiteX16" fmla="*/ 387927 w 1653309"/>
                <a:gd name="connsiteY16" fmla="*/ 1410085 h 2496897"/>
                <a:gd name="connsiteX17" fmla="*/ 397164 w 1653309"/>
                <a:gd name="connsiteY17" fmla="*/ 1453188 h 2496897"/>
                <a:gd name="connsiteX18" fmla="*/ 467976 w 1653309"/>
                <a:gd name="connsiteY18" fmla="*/ 1483976 h 2496897"/>
                <a:gd name="connsiteX19" fmla="*/ 440267 w 1653309"/>
                <a:gd name="connsiteY19" fmla="*/ 1514764 h 2496897"/>
                <a:gd name="connsiteX20" fmla="*/ 480291 w 1653309"/>
                <a:gd name="connsiteY20" fmla="*/ 1542473 h 2496897"/>
                <a:gd name="connsiteX21" fmla="*/ 480291 w 1653309"/>
                <a:gd name="connsiteY21" fmla="*/ 1582497 h 2496897"/>
                <a:gd name="connsiteX22" fmla="*/ 560339 w 1653309"/>
                <a:gd name="connsiteY22" fmla="*/ 1573261 h 2496897"/>
                <a:gd name="connsiteX23" fmla="*/ 581891 w 1653309"/>
                <a:gd name="connsiteY23" fmla="*/ 1607127 h 2496897"/>
                <a:gd name="connsiteX24" fmla="*/ 665018 w 1653309"/>
                <a:gd name="connsiteY24" fmla="*/ 1634836 h 2496897"/>
                <a:gd name="connsiteX25" fmla="*/ 794327 w 1653309"/>
                <a:gd name="connsiteY25" fmla="*/ 1628679 h 2496897"/>
                <a:gd name="connsiteX26" fmla="*/ 846667 w 1653309"/>
                <a:gd name="connsiteY26" fmla="*/ 1659467 h 2496897"/>
                <a:gd name="connsiteX27" fmla="*/ 902085 w 1653309"/>
                <a:gd name="connsiteY27" fmla="*/ 1637915 h 2496897"/>
                <a:gd name="connsiteX28" fmla="*/ 1000606 w 1653309"/>
                <a:gd name="connsiteY28" fmla="*/ 1714885 h 2496897"/>
                <a:gd name="connsiteX29" fmla="*/ 1000606 w 1653309"/>
                <a:gd name="connsiteY29" fmla="*/ 1764145 h 2496897"/>
                <a:gd name="connsiteX30" fmla="*/ 966739 w 1653309"/>
                <a:gd name="connsiteY30" fmla="*/ 1798012 h 2496897"/>
                <a:gd name="connsiteX31" fmla="*/ 939030 w 1653309"/>
                <a:gd name="connsiteY31" fmla="*/ 1868824 h 2496897"/>
                <a:gd name="connsiteX32" fmla="*/ 908242 w 1653309"/>
                <a:gd name="connsiteY32" fmla="*/ 1874982 h 2496897"/>
                <a:gd name="connsiteX33" fmla="*/ 877454 w 1653309"/>
                <a:gd name="connsiteY33" fmla="*/ 1911927 h 2496897"/>
                <a:gd name="connsiteX34" fmla="*/ 871297 w 1653309"/>
                <a:gd name="connsiteY34" fmla="*/ 1951952 h 2496897"/>
                <a:gd name="connsiteX35" fmla="*/ 871297 w 1653309"/>
                <a:gd name="connsiteY35" fmla="*/ 1964267 h 2496897"/>
                <a:gd name="connsiteX36" fmla="*/ 935951 w 1653309"/>
                <a:gd name="connsiteY36" fmla="*/ 1985818 h 2496897"/>
                <a:gd name="connsiteX37" fmla="*/ 1016000 w 1653309"/>
                <a:gd name="connsiteY37" fmla="*/ 2044315 h 2496897"/>
                <a:gd name="connsiteX38" fmla="*/ 1108364 w 1653309"/>
                <a:gd name="connsiteY38" fmla="*/ 2090497 h 2496897"/>
                <a:gd name="connsiteX39" fmla="*/ 1108364 w 1653309"/>
                <a:gd name="connsiteY39" fmla="*/ 2155152 h 2496897"/>
                <a:gd name="connsiteX40" fmla="*/ 1145309 w 1653309"/>
                <a:gd name="connsiteY40" fmla="*/ 2201333 h 2496897"/>
                <a:gd name="connsiteX41" fmla="*/ 1191491 w 1653309"/>
                <a:gd name="connsiteY41" fmla="*/ 2339879 h 2496897"/>
                <a:gd name="connsiteX42" fmla="*/ 1194570 w 1653309"/>
                <a:gd name="connsiteY42" fmla="*/ 2339879 h 2496897"/>
                <a:gd name="connsiteX43" fmla="*/ 1213042 w 1653309"/>
                <a:gd name="connsiteY43" fmla="*/ 2352194 h 2496897"/>
                <a:gd name="connsiteX44" fmla="*/ 1145309 w 1653309"/>
                <a:gd name="connsiteY44" fmla="*/ 2432242 h 2496897"/>
                <a:gd name="connsiteX45" fmla="*/ 1132994 w 1653309"/>
                <a:gd name="connsiteY45" fmla="*/ 2466109 h 2496897"/>
                <a:gd name="connsiteX46" fmla="*/ 1179176 w 1653309"/>
                <a:gd name="connsiteY46" fmla="*/ 2450715 h 2496897"/>
                <a:gd name="connsiteX47" fmla="*/ 1219200 w 1653309"/>
                <a:gd name="connsiteY47" fmla="*/ 2423006 h 2496897"/>
                <a:gd name="connsiteX48" fmla="*/ 1271539 w 1653309"/>
                <a:gd name="connsiteY48" fmla="*/ 2456873 h 2496897"/>
                <a:gd name="connsiteX49" fmla="*/ 1305406 w 1653309"/>
                <a:gd name="connsiteY49" fmla="*/ 2438400 h 2496897"/>
                <a:gd name="connsiteX50" fmla="*/ 1330036 w 1653309"/>
                <a:gd name="connsiteY50" fmla="*/ 2453794 h 2496897"/>
                <a:gd name="connsiteX51" fmla="*/ 1317721 w 1653309"/>
                <a:gd name="connsiteY51" fmla="*/ 2478424 h 2496897"/>
                <a:gd name="connsiteX52" fmla="*/ 1366982 w 1653309"/>
                <a:gd name="connsiteY52" fmla="*/ 2496897 h 2496897"/>
                <a:gd name="connsiteX53" fmla="*/ 1400848 w 1653309"/>
                <a:gd name="connsiteY53" fmla="*/ 2481503 h 2496897"/>
                <a:gd name="connsiteX54" fmla="*/ 1400848 w 1653309"/>
                <a:gd name="connsiteY54" fmla="*/ 2423006 h 2496897"/>
                <a:gd name="connsiteX55" fmla="*/ 1443951 w 1653309"/>
                <a:gd name="connsiteY55" fmla="*/ 2364509 h 2496897"/>
                <a:gd name="connsiteX56" fmla="*/ 1437794 w 1653309"/>
                <a:gd name="connsiteY56" fmla="*/ 2327564 h 2496897"/>
                <a:gd name="connsiteX57" fmla="*/ 1474739 w 1653309"/>
                <a:gd name="connsiteY57" fmla="*/ 2318327 h 2496897"/>
                <a:gd name="connsiteX58" fmla="*/ 1514764 w 1653309"/>
                <a:gd name="connsiteY58" fmla="*/ 2229042 h 2496897"/>
                <a:gd name="connsiteX59" fmla="*/ 1483976 w 1653309"/>
                <a:gd name="connsiteY59" fmla="*/ 2244436 h 2496897"/>
                <a:gd name="connsiteX60" fmla="*/ 1480897 w 1653309"/>
                <a:gd name="connsiteY60" fmla="*/ 2210570 h 2496897"/>
                <a:gd name="connsiteX61" fmla="*/ 1419321 w 1653309"/>
                <a:gd name="connsiteY61" fmla="*/ 2158230 h 2496897"/>
                <a:gd name="connsiteX62" fmla="*/ 1385454 w 1653309"/>
                <a:gd name="connsiteY62" fmla="*/ 2164388 h 2496897"/>
                <a:gd name="connsiteX63" fmla="*/ 1366982 w 1653309"/>
                <a:gd name="connsiteY63" fmla="*/ 2148994 h 2496897"/>
                <a:gd name="connsiteX64" fmla="*/ 1366982 w 1653309"/>
                <a:gd name="connsiteY64" fmla="*/ 2121285 h 2496897"/>
                <a:gd name="connsiteX65" fmla="*/ 1354667 w 1653309"/>
                <a:gd name="connsiteY65" fmla="*/ 2108970 h 2496897"/>
                <a:gd name="connsiteX66" fmla="*/ 1351588 w 1653309"/>
                <a:gd name="connsiteY66" fmla="*/ 2072024 h 2496897"/>
                <a:gd name="connsiteX67" fmla="*/ 1354667 w 1653309"/>
                <a:gd name="connsiteY67" fmla="*/ 2059709 h 2496897"/>
                <a:gd name="connsiteX68" fmla="*/ 1302327 w 1653309"/>
                <a:gd name="connsiteY68" fmla="*/ 2022764 h 2496897"/>
                <a:gd name="connsiteX69" fmla="*/ 1305406 w 1653309"/>
                <a:gd name="connsiteY69" fmla="*/ 2004291 h 2496897"/>
                <a:gd name="connsiteX70" fmla="*/ 1379297 w 1653309"/>
                <a:gd name="connsiteY70" fmla="*/ 1961188 h 2496897"/>
                <a:gd name="connsiteX71" fmla="*/ 1379297 w 1653309"/>
                <a:gd name="connsiteY71" fmla="*/ 1881139 h 2496897"/>
                <a:gd name="connsiteX72" fmla="*/ 1333115 w 1653309"/>
                <a:gd name="connsiteY72" fmla="*/ 1841115 h 2496897"/>
                <a:gd name="connsiteX73" fmla="*/ 1342351 w 1653309"/>
                <a:gd name="connsiteY73" fmla="*/ 1794933 h 2496897"/>
                <a:gd name="connsiteX74" fmla="*/ 1431636 w 1653309"/>
                <a:gd name="connsiteY74" fmla="*/ 1739515 h 2496897"/>
                <a:gd name="connsiteX75" fmla="*/ 1474739 w 1653309"/>
                <a:gd name="connsiteY75" fmla="*/ 1745673 h 2496897"/>
                <a:gd name="connsiteX76" fmla="*/ 1490133 w 1653309"/>
                <a:gd name="connsiteY76" fmla="*/ 1687176 h 2496897"/>
                <a:gd name="connsiteX77" fmla="*/ 1508606 w 1653309"/>
                <a:gd name="connsiteY77" fmla="*/ 1668703 h 2496897"/>
                <a:gd name="connsiteX78" fmla="*/ 1459345 w 1653309"/>
                <a:gd name="connsiteY78" fmla="*/ 1570182 h 2496897"/>
                <a:gd name="connsiteX79" fmla="*/ 1579418 w 1653309"/>
                <a:gd name="connsiteY79" fmla="*/ 1508606 h 2496897"/>
                <a:gd name="connsiteX80" fmla="*/ 1591733 w 1653309"/>
                <a:gd name="connsiteY80" fmla="*/ 1456267 h 2496897"/>
                <a:gd name="connsiteX81" fmla="*/ 1647151 w 1653309"/>
                <a:gd name="connsiteY81" fmla="*/ 1428558 h 2496897"/>
                <a:gd name="connsiteX82" fmla="*/ 1653309 w 1653309"/>
                <a:gd name="connsiteY82" fmla="*/ 1413164 h 2496897"/>
                <a:gd name="connsiteX83" fmla="*/ 1594812 w 1653309"/>
                <a:gd name="connsiteY83" fmla="*/ 1373139 h 2496897"/>
                <a:gd name="connsiteX84" fmla="*/ 1560945 w 1653309"/>
                <a:gd name="connsiteY84" fmla="*/ 1314642 h 2496897"/>
                <a:gd name="connsiteX85" fmla="*/ 1502448 w 1653309"/>
                <a:gd name="connsiteY85" fmla="*/ 1286933 h 2496897"/>
                <a:gd name="connsiteX86" fmla="*/ 1465503 w 1653309"/>
                <a:gd name="connsiteY86" fmla="*/ 1213042 h 2496897"/>
                <a:gd name="connsiteX87" fmla="*/ 1465503 w 1653309"/>
                <a:gd name="connsiteY87" fmla="*/ 1123758 h 2496897"/>
                <a:gd name="connsiteX88" fmla="*/ 1416242 w 1653309"/>
                <a:gd name="connsiteY88" fmla="*/ 1043709 h 2496897"/>
                <a:gd name="connsiteX89" fmla="*/ 1453188 w 1653309"/>
                <a:gd name="connsiteY89" fmla="*/ 957503 h 2496897"/>
                <a:gd name="connsiteX90" fmla="*/ 1440873 w 1653309"/>
                <a:gd name="connsiteY90" fmla="*/ 942109 h 2496897"/>
                <a:gd name="connsiteX91" fmla="*/ 1437794 w 1653309"/>
                <a:gd name="connsiteY91" fmla="*/ 880533 h 2496897"/>
                <a:gd name="connsiteX92" fmla="*/ 1490133 w 1653309"/>
                <a:gd name="connsiteY92" fmla="*/ 855903 h 2496897"/>
                <a:gd name="connsiteX93" fmla="*/ 1496291 w 1653309"/>
                <a:gd name="connsiteY93" fmla="*/ 775855 h 2496897"/>
                <a:gd name="connsiteX94" fmla="*/ 1474739 w 1653309"/>
                <a:gd name="connsiteY94" fmla="*/ 738909 h 2496897"/>
                <a:gd name="connsiteX95" fmla="*/ 1505527 w 1653309"/>
                <a:gd name="connsiteY95" fmla="*/ 658861 h 2496897"/>
                <a:gd name="connsiteX96" fmla="*/ 1471660 w 1653309"/>
                <a:gd name="connsiteY96" fmla="*/ 588049 h 2496897"/>
                <a:gd name="connsiteX97" fmla="*/ 1493212 w 1653309"/>
                <a:gd name="connsiteY97" fmla="*/ 520315 h 2496897"/>
                <a:gd name="connsiteX98" fmla="*/ 1459345 w 1653309"/>
                <a:gd name="connsiteY98" fmla="*/ 467976 h 2496897"/>
                <a:gd name="connsiteX99" fmla="*/ 1400848 w 1653309"/>
                <a:gd name="connsiteY99" fmla="*/ 467976 h 2496897"/>
                <a:gd name="connsiteX100" fmla="*/ 1373139 w 1653309"/>
                <a:gd name="connsiteY100" fmla="*/ 446424 h 2496897"/>
                <a:gd name="connsiteX101" fmla="*/ 1373139 w 1653309"/>
                <a:gd name="connsiteY101" fmla="*/ 412558 h 2496897"/>
                <a:gd name="connsiteX102" fmla="*/ 1336194 w 1653309"/>
                <a:gd name="connsiteY102" fmla="*/ 369455 h 2496897"/>
                <a:gd name="connsiteX103" fmla="*/ 1326957 w 1653309"/>
                <a:gd name="connsiteY103" fmla="*/ 304800 h 2496897"/>
                <a:gd name="connsiteX104" fmla="*/ 1339273 w 1653309"/>
                <a:gd name="connsiteY104" fmla="*/ 243224 h 2496897"/>
                <a:gd name="connsiteX105" fmla="*/ 1342351 w 1653309"/>
                <a:gd name="connsiteY105" fmla="*/ 203200 h 2496897"/>
                <a:gd name="connsiteX106" fmla="*/ 1342351 w 1653309"/>
                <a:gd name="connsiteY106" fmla="*/ 181649 h 2496897"/>
                <a:gd name="connsiteX107" fmla="*/ 1373139 w 1653309"/>
                <a:gd name="connsiteY107" fmla="*/ 150861 h 2496897"/>
                <a:gd name="connsiteX108" fmla="*/ 1360824 w 1653309"/>
                <a:gd name="connsiteY108" fmla="*/ 120073 h 2496897"/>
                <a:gd name="connsiteX109" fmla="*/ 1354667 w 1653309"/>
                <a:gd name="connsiteY109" fmla="*/ 95442 h 2496897"/>
                <a:gd name="connsiteX110" fmla="*/ 1323879 w 1653309"/>
                <a:gd name="connsiteY110" fmla="*/ 73891 h 2496897"/>
                <a:gd name="connsiteX111" fmla="*/ 1296170 w 1653309"/>
                <a:gd name="connsiteY111" fmla="*/ 64655 h 2496897"/>
                <a:gd name="connsiteX112" fmla="*/ 1283854 w 1653309"/>
                <a:gd name="connsiteY112" fmla="*/ 64655 h 2496897"/>
                <a:gd name="connsiteX113" fmla="*/ 1268460 w 1653309"/>
                <a:gd name="connsiteY113" fmla="*/ 70812 h 2496897"/>
                <a:gd name="connsiteX114" fmla="*/ 1268460 w 1653309"/>
                <a:gd name="connsiteY114" fmla="*/ 73891 h 2496897"/>
                <a:gd name="connsiteX115" fmla="*/ 1249988 w 1653309"/>
                <a:gd name="connsiteY115" fmla="*/ 80049 h 2496897"/>
                <a:gd name="connsiteX116" fmla="*/ 1231515 w 1653309"/>
                <a:gd name="connsiteY116" fmla="*/ 83127 h 2496897"/>
                <a:gd name="connsiteX117" fmla="*/ 1209964 w 1653309"/>
                <a:gd name="connsiteY117" fmla="*/ 83127 h 2496897"/>
                <a:gd name="connsiteX118" fmla="*/ 1200727 w 1653309"/>
                <a:gd name="connsiteY118" fmla="*/ 86206 h 2496897"/>
                <a:gd name="connsiteX119" fmla="*/ 1203806 w 1653309"/>
                <a:gd name="connsiteY119" fmla="*/ 30788 h 2496897"/>
                <a:gd name="connsiteX120" fmla="*/ 1188412 w 1653309"/>
                <a:gd name="connsiteY120" fmla="*/ 0 h 2496897"/>
                <a:gd name="connsiteX121" fmla="*/ 1154545 w 1653309"/>
                <a:gd name="connsiteY121" fmla="*/ 36945 h 2496897"/>
                <a:gd name="connsiteX122" fmla="*/ 1123757 w 1653309"/>
                <a:gd name="connsiteY122" fmla="*/ 27709 h 2496897"/>
                <a:gd name="connsiteX123" fmla="*/ 1083733 w 1653309"/>
                <a:gd name="connsiteY123" fmla="*/ 43103 h 2496897"/>
                <a:gd name="connsiteX124" fmla="*/ 1105285 w 1653309"/>
                <a:gd name="connsiteY124" fmla="*/ 107758 h 2496897"/>
                <a:gd name="connsiteX125" fmla="*/ 1086812 w 1653309"/>
                <a:gd name="connsiteY125" fmla="*/ 141624 h 2496897"/>
                <a:gd name="connsiteX126" fmla="*/ 920557 w 1653309"/>
                <a:gd name="connsiteY126" fmla="*/ 212436 h 2496897"/>
                <a:gd name="connsiteX127" fmla="*/ 831273 w 1653309"/>
                <a:gd name="connsiteY127" fmla="*/ 200121 h 2496897"/>
                <a:gd name="connsiteX128" fmla="*/ 760460 w 1653309"/>
                <a:gd name="connsiteY128" fmla="*/ 175491 h 2496897"/>
                <a:gd name="connsiteX129" fmla="*/ 643467 w 1653309"/>
                <a:gd name="connsiteY129" fmla="*/ 187806 h 2496897"/>
                <a:gd name="connsiteX130" fmla="*/ 603442 w 1653309"/>
                <a:gd name="connsiteY130" fmla="*/ 163176 h 2496897"/>
                <a:gd name="connsiteX131" fmla="*/ 526473 w 1653309"/>
                <a:gd name="connsiteY131" fmla="*/ 215515 h 2496897"/>
                <a:gd name="connsiteX132" fmla="*/ 483370 w 1653309"/>
                <a:gd name="connsiteY132" fmla="*/ 175491 h 2496897"/>
                <a:gd name="connsiteX133" fmla="*/ 427951 w 1653309"/>
                <a:gd name="connsiteY133" fmla="*/ 190885 h 2496897"/>
                <a:gd name="connsiteX134" fmla="*/ 381770 w 1653309"/>
                <a:gd name="connsiteY134" fmla="*/ 160097 h 2496897"/>
                <a:gd name="connsiteX135" fmla="*/ 307879 w 1653309"/>
                <a:gd name="connsiteY135" fmla="*/ 147782 h 2496897"/>
                <a:gd name="connsiteX136" fmla="*/ 267854 w 1653309"/>
                <a:gd name="connsiteY136" fmla="*/ 178570 h 2496897"/>
                <a:gd name="connsiteX137" fmla="*/ 258618 w 1653309"/>
                <a:gd name="connsiteY137" fmla="*/ 267855 h 2496897"/>
                <a:gd name="connsiteX138" fmla="*/ 274012 w 1653309"/>
                <a:gd name="connsiteY138" fmla="*/ 295564 h 2496897"/>
                <a:gd name="connsiteX139" fmla="*/ 184727 w 1653309"/>
                <a:gd name="connsiteY139" fmla="*/ 317115 h 2496897"/>
                <a:gd name="connsiteX140" fmla="*/ 160097 w 1653309"/>
                <a:gd name="connsiteY140" fmla="*/ 387927 h 2496897"/>
                <a:gd name="connsiteX141" fmla="*/ 6157 w 1653309"/>
                <a:gd name="connsiteY141" fmla="*/ 443345 h 2496897"/>
                <a:gd name="connsiteX142" fmla="*/ 0 w 1653309"/>
                <a:gd name="connsiteY142" fmla="*/ 566497 h 249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653309" h="2496897">
                  <a:moveTo>
                    <a:pt x="0" y="566497"/>
                  </a:moveTo>
                  <a:lnTo>
                    <a:pt x="86206" y="532630"/>
                  </a:lnTo>
                  <a:lnTo>
                    <a:pt x="138545" y="572655"/>
                  </a:lnTo>
                  <a:lnTo>
                    <a:pt x="132388" y="628073"/>
                  </a:lnTo>
                  <a:lnTo>
                    <a:pt x="166254" y="692727"/>
                  </a:lnTo>
                  <a:lnTo>
                    <a:pt x="150860" y="701964"/>
                  </a:lnTo>
                  <a:lnTo>
                    <a:pt x="157018" y="945188"/>
                  </a:lnTo>
                  <a:lnTo>
                    <a:pt x="123151" y="972897"/>
                  </a:lnTo>
                  <a:lnTo>
                    <a:pt x="116994" y="1019079"/>
                  </a:lnTo>
                  <a:lnTo>
                    <a:pt x="70812" y="1028315"/>
                  </a:lnTo>
                  <a:lnTo>
                    <a:pt x="147782" y="1148388"/>
                  </a:lnTo>
                  <a:lnTo>
                    <a:pt x="113915" y="1194570"/>
                  </a:lnTo>
                  <a:lnTo>
                    <a:pt x="160097" y="1203806"/>
                  </a:lnTo>
                  <a:lnTo>
                    <a:pt x="166254" y="1243830"/>
                  </a:lnTo>
                  <a:lnTo>
                    <a:pt x="314036" y="1286933"/>
                  </a:lnTo>
                  <a:lnTo>
                    <a:pt x="323273" y="1345430"/>
                  </a:lnTo>
                  <a:lnTo>
                    <a:pt x="387927" y="1410085"/>
                  </a:lnTo>
                  <a:lnTo>
                    <a:pt x="397164" y="1453188"/>
                  </a:lnTo>
                  <a:lnTo>
                    <a:pt x="467976" y="1483976"/>
                  </a:lnTo>
                  <a:lnTo>
                    <a:pt x="440267" y="1514764"/>
                  </a:lnTo>
                  <a:lnTo>
                    <a:pt x="480291" y="1542473"/>
                  </a:lnTo>
                  <a:lnTo>
                    <a:pt x="480291" y="1582497"/>
                  </a:lnTo>
                  <a:lnTo>
                    <a:pt x="560339" y="1573261"/>
                  </a:lnTo>
                  <a:lnTo>
                    <a:pt x="581891" y="1607127"/>
                  </a:lnTo>
                  <a:lnTo>
                    <a:pt x="665018" y="1634836"/>
                  </a:lnTo>
                  <a:lnTo>
                    <a:pt x="794327" y="1628679"/>
                  </a:lnTo>
                  <a:lnTo>
                    <a:pt x="846667" y="1659467"/>
                  </a:lnTo>
                  <a:lnTo>
                    <a:pt x="902085" y="1637915"/>
                  </a:lnTo>
                  <a:lnTo>
                    <a:pt x="1000606" y="1714885"/>
                  </a:lnTo>
                  <a:lnTo>
                    <a:pt x="1000606" y="1764145"/>
                  </a:lnTo>
                  <a:lnTo>
                    <a:pt x="966739" y="1798012"/>
                  </a:lnTo>
                  <a:lnTo>
                    <a:pt x="939030" y="1868824"/>
                  </a:lnTo>
                  <a:lnTo>
                    <a:pt x="908242" y="1874982"/>
                  </a:lnTo>
                  <a:lnTo>
                    <a:pt x="877454" y="1911927"/>
                  </a:lnTo>
                  <a:lnTo>
                    <a:pt x="871297" y="1951952"/>
                  </a:lnTo>
                  <a:lnTo>
                    <a:pt x="871297" y="1964267"/>
                  </a:lnTo>
                  <a:lnTo>
                    <a:pt x="935951" y="1985818"/>
                  </a:lnTo>
                  <a:lnTo>
                    <a:pt x="1016000" y="2044315"/>
                  </a:lnTo>
                  <a:lnTo>
                    <a:pt x="1108364" y="2090497"/>
                  </a:lnTo>
                  <a:lnTo>
                    <a:pt x="1108364" y="2155152"/>
                  </a:lnTo>
                  <a:lnTo>
                    <a:pt x="1145309" y="2201333"/>
                  </a:lnTo>
                  <a:lnTo>
                    <a:pt x="1191491" y="2339879"/>
                  </a:lnTo>
                  <a:lnTo>
                    <a:pt x="1194570" y="2339879"/>
                  </a:lnTo>
                  <a:lnTo>
                    <a:pt x="1213042" y="2352194"/>
                  </a:lnTo>
                  <a:lnTo>
                    <a:pt x="1145309" y="2432242"/>
                  </a:lnTo>
                  <a:lnTo>
                    <a:pt x="1132994" y="2466109"/>
                  </a:lnTo>
                  <a:lnTo>
                    <a:pt x="1179176" y="2450715"/>
                  </a:lnTo>
                  <a:lnTo>
                    <a:pt x="1219200" y="2423006"/>
                  </a:lnTo>
                  <a:lnTo>
                    <a:pt x="1271539" y="2456873"/>
                  </a:lnTo>
                  <a:lnTo>
                    <a:pt x="1305406" y="2438400"/>
                  </a:lnTo>
                  <a:lnTo>
                    <a:pt x="1330036" y="2453794"/>
                  </a:lnTo>
                  <a:lnTo>
                    <a:pt x="1317721" y="2478424"/>
                  </a:lnTo>
                  <a:lnTo>
                    <a:pt x="1366982" y="2496897"/>
                  </a:lnTo>
                  <a:lnTo>
                    <a:pt x="1400848" y="2481503"/>
                  </a:lnTo>
                  <a:lnTo>
                    <a:pt x="1400848" y="2423006"/>
                  </a:lnTo>
                  <a:lnTo>
                    <a:pt x="1443951" y="2364509"/>
                  </a:lnTo>
                  <a:lnTo>
                    <a:pt x="1437794" y="2327564"/>
                  </a:lnTo>
                  <a:lnTo>
                    <a:pt x="1474739" y="2318327"/>
                  </a:lnTo>
                  <a:lnTo>
                    <a:pt x="1514764" y="2229042"/>
                  </a:lnTo>
                  <a:lnTo>
                    <a:pt x="1483976" y="2244436"/>
                  </a:lnTo>
                  <a:lnTo>
                    <a:pt x="1480897" y="2210570"/>
                  </a:lnTo>
                  <a:lnTo>
                    <a:pt x="1419321" y="2158230"/>
                  </a:lnTo>
                  <a:lnTo>
                    <a:pt x="1385454" y="2164388"/>
                  </a:lnTo>
                  <a:lnTo>
                    <a:pt x="1366982" y="2148994"/>
                  </a:lnTo>
                  <a:lnTo>
                    <a:pt x="1366982" y="2121285"/>
                  </a:lnTo>
                  <a:lnTo>
                    <a:pt x="1354667" y="2108970"/>
                  </a:lnTo>
                  <a:lnTo>
                    <a:pt x="1351588" y="2072024"/>
                  </a:lnTo>
                  <a:lnTo>
                    <a:pt x="1354667" y="2059709"/>
                  </a:lnTo>
                  <a:lnTo>
                    <a:pt x="1302327" y="2022764"/>
                  </a:lnTo>
                  <a:lnTo>
                    <a:pt x="1305406" y="2004291"/>
                  </a:lnTo>
                  <a:lnTo>
                    <a:pt x="1379297" y="1961188"/>
                  </a:lnTo>
                  <a:lnTo>
                    <a:pt x="1379297" y="1881139"/>
                  </a:lnTo>
                  <a:lnTo>
                    <a:pt x="1333115" y="1841115"/>
                  </a:lnTo>
                  <a:lnTo>
                    <a:pt x="1342351" y="1794933"/>
                  </a:lnTo>
                  <a:lnTo>
                    <a:pt x="1431636" y="1739515"/>
                  </a:lnTo>
                  <a:lnTo>
                    <a:pt x="1474739" y="1745673"/>
                  </a:lnTo>
                  <a:lnTo>
                    <a:pt x="1490133" y="1687176"/>
                  </a:lnTo>
                  <a:lnTo>
                    <a:pt x="1508606" y="1668703"/>
                  </a:lnTo>
                  <a:lnTo>
                    <a:pt x="1459345" y="1570182"/>
                  </a:lnTo>
                  <a:lnTo>
                    <a:pt x="1579418" y="1508606"/>
                  </a:lnTo>
                  <a:lnTo>
                    <a:pt x="1591733" y="1456267"/>
                  </a:lnTo>
                  <a:lnTo>
                    <a:pt x="1647151" y="1428558"/>
                  </a:lnTo>
                  <a:lnTo>
                    <a:pt x="1653309" y="1413164"/>
                  </a:lnTo>
                  <a:lnTo>
                    <a:pt x="1594812" y="1373139"/>
                  </a:lnTo>
                  <a:lnTo>
                    <a:pt x="1560945" y="1314642"/>
                  </a:lnTo>
                  <a:lnTo>
                    <a:pt x="1502448" y="1286933"/>
                  </a:lnTo>
                  <a:lnTo>
                    <a:pt x="1465503" y="1213042"/>
                  </a:lnTo>
                  <a:lnTo>
                    <a:pt x="1465503" y="1123758"/>
                  </a:lnTo>
                  <a:lnTo>
                    <a:pt x="1416242" y="1043709"/>
                  </a:lnTo>
                  <a:lnTo>
                    <a:pt x="1453188" y="957503"/>
                  </a:lnTo>
                  <a:lnTo>
                    <a:pt x="1440873" y="942109"/>
                  </a:lnTo>
                  <a:lnTo>
                    <a:pt x="1437794" y="880533"/>
                  </a:lnTo>
                  <a:lnTo>
                    <a:pt x="1490133" y="855903"/>
                  </a:lnTo>
                  <a:lnTo>
                    <a:pt x="1496291" y="775855"/>
                  </a:lnTo>
                  <a:lnTo>
                    <a:pt x="1474739" y="738909"/>
                  </a:lnTo>
                  <a:lnTo>
                    <a:pt x="1505527" y="658861"/>
                  </a:lnTo>
                  <a:lnTo>
                    <a:pt x="1471660" y="588049"/>
                  </a:lnTo>
                  <a:lnTo>
                    <a:pt x="1493212" y="520315"/>
                  </a:lnTo>
                  <a:lnTo>
                    <a:pt x="1459345" y="467976"/>
                  </a:lnTo>
                  <a:lnTo>
                    <a:pt x="1400848" y="467976"/>
                  </a:lnTo>
                  <a:lnTo>
                    <a:pt x="1373139" y="446424"/>
                  </a:lnTo>
                  <a:lnTo>
                    <a:pt x="1373139" y="412558"/>
                  </a:lnTo>
                  <a:lnTo>
                    <a:pt x="1336194" y="369455"/>
                  </a:lnTo>
                  <a:lnTo>
                    <a:pt x="1326957" y="304800"/>
                  </a:lnTo>
                  <a:lnTo>
                    <a:pt x="1339273" y="243224"/>
                  </a:lnTo>
                  <a:lnTo>
                    <a:pt x="1342351" y="203200"/>
                  </a:lnTo>
                  <a:lnTo>
                    <a:pt x="1342351" y="181649"/>
                  </a:lnTo>
                  <a:lnTo>
                    <a:pt x="1373139" y="150861"/>
                  </a:lnTo>
                  <a:lnTo>
                    <a:pt x="1360824" y="120073"/>
                  </a:lnTo>
                  <a:lnTo>
                    <a:pt x="1354667" y="95442"/>
                  </a:lnTo>
                  <a:lnTo>
                    <a:pt x="1323879" y="73891"/>
                  </a:lnTo>
                  <a:lnTo>
                    <a:pt x="1296170" y="64655"/>
                  </a:lnTo>
                  <a:lnTo>
                    <a:pt x="1283854" y="64655"/>
                  </a:lnTo>
                  <a:lnTo>
                    <a:pt x="1268460" y="70812"/>
                  </a:lnTo>
                  <a:lnTo>
                    <a:pt x="1268460" y="73891"/>
                  </a:lnTo>
                  <a:lnTo>
                    <a:pt x="1249988" y="80049"/>
                  </a:lnTo>
                  <a:lnTo>
                    <a:pt x="1231515" y="83127"/>
                  </a:lnTo>
                  <a:lnTo>
                    <a:pt x="1209964" y="83127"/>
                  </a:lnTo>
                  <a:lnTo>
                    <a:pt x="1200727" y="86206"/>
                  </a:lnTo>
                  <a:lnTo>
                    <a:pt x="1203806" y="30788"/>
                  </a:lnTo>
                  <a:lnTo>
                    <a:pt x="1188412" y="0"/>
                  </a:lnTo>
                  <a:lnTo>
                    <a:pt x="1154545" y="36945"/>
                  </a:lnTo>
                  <a:lnTo>
                    <a:pt x="1123757" y="27709"/>
                  </a:lnTo>
                  <a:lnTo>
                    <a:pt x="1083733" y="43103"/>
                  </a:lnTo>
                  <a:lnTo>
                    <a:pt x="1105285" y="107758"/>
                  </a:lnTo>
                  <a:lnTo>
                    <a:pt x="1086812" y="141624"/>
                  </a:lnTo>
                  <a:lnTo>
                    <a:pt x="920557" y="212436"/>
                  </a:lnTo>
                  <a:lnTo>
                    <a:pt x="831273" y="200121"/>
                  </a:lnTo>
                  <a:lnTo>
                    <a:pt x="760460" y="175491"/>
                  </a:lnTo>
                  <a:lnTo>
                    <a:pt x="643467" y="187806"/>
                  </a:lnTo>
                  <a:lnTo>
                    <a:pt x="603442" y="163176"/>
                  </a:lnTo>
                  <a:lnTo>
                    <a:pt x="526473" y="215515"/>
                  </a:lnTo>
                  <a:lnTo>
                    <a:pt x="483370" y="175491"/>
                  </a:lnTo>
                  <a:lnTo>
                    <a:pt x="427951" y="190885"/>
                  </a:lnTo>
                  <a:lnTo>
                    <a:pt x="381770" y="160097"/>
                  </a:lnTo>
                  <a:lnTo>
                    <a:pt x="307879" y="147782"/>
                  </a:lnTo>
                  <a:lnTo>
                    <a:pt x="267854" y="178570"/>
                  </a:lnTo>
                  <a:lnTo>
                    <a:pt x="258618" y="267855"/>
                  </a:lnTo>
                  <a:lnTo>
                    <a:pt x="274012" y="295564"/>
                  </a:lnTo>
                  <a:lnTo>
                    <a:pt x="184727" y="317115"/>
                  </a:lnTo>
                  <a:lnTo>
                    <a:pt x="160097" y="387927"/>
                  </a:lnTo>
                  <a:lnTo>
                    <a:pt x="6157" y="443345"/>
                  </a:lnTo>
                  <a:lnTo>
                    <a:pt x="0" y="566497"/>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6" name="Solothurn">
              <a:extLst>
                <a:ext uri="{FF2B5EF4-FFF2-40B4-BE49-F238E27FC236}">
                  <a16:creationId xmlns:a16="http://schemas.microsoft.com/office/drawing/2014/main" id="{D1056814-A8E5-4D6F-8083-FAD6AB740C67}"/>
                </a:ext>
              </a:extLst>
            </p:cNvPr>
            <p:cNvGrpSpPr/>
            <p:nvPr/>
          </p:nvGrpSpPr>
          <p:grpSpPr>
            <a:xfrm>
              <a:off x="4226210" y="1236750"/>
              <a:ext cx="1453197" cy="1374587"/>
              <a:chOff x="4226210" y="1236750"/>
              <a:chExt cx="1453197" cy="1374587"/>
            </a:xfrm>
            <a:grpFill/>
          </p:grpSpPr>
          <p:sp>
            <p:nvSpPr>
              <p:cNvPr id="57" name="Solothurn">
                <a:extLst>
                  <a:ext uri="{FF2B5EF4-FFF2-40B4-BE49-F238E27FC236}">
                    <a16:creationId xmlns:a16="http://schemas.microsoft.com/office/drawing/2014/main" id="{DD5C1363-7994-4361-9203-B1A9560538D9}"/>
                  </a:ext>
                </a:extLst>
              </p:cNvPr>
              <p:cNvSpPr/>
              <p:nvPr/>
            </p:nvSpPr>
            <p:spPr>
              <a:xfrm>
                <a:off x="4226210" y="1305725"/>
                <a:ext cx="1453197" cy="1305612"/>
              </a:xfrm>
              <a:custGeom>
                <a:avLst/>
                <a:gdLst>
                  <a:gd name="connsiteX0" fmla="*/ 1698611 w 3744745"/>
                  <a:gd name="connsiteY0" fmla="*/ 0 h 3361258"/>
                  <a:gd name="connsiteX1" fmla="*/ 1766191 w 3744745"/>
                  <a:gd name="connsiteY1" fmla="*/ 15017 h 3361258"/>
                  <a:gd name="connsiteX2" fmla="*/ 1781208 w 3744745"/>
                  <a:gd name="connsiteY2" fmla="*/ 105124 h 3361258"/>
                  <a:gd name="connsiteX3" fmla="*/ 1961425 w 3744745"/>
                  <a:gd name="connsiteY3" fmla="*/ 142670 h 3361258"/>
                  <a:gd name="connsiteX4" fmla="*/ 2006478 w 3744745"/>
                  <a:gd name="connsiteY4" fmla="*/ 225268 h 3361258"/>
                  <a:gd name="connsiteX5" fmla="*/ 1938898 w 3744745"/>
                  <a:gd name="connsiteY5" fmla="*/ 352919 h 3361258"/>
                  <a:gd name="connsiteX6" fmla="*/ 1856298 w 3744745"/>
                  <a:gd name="connsiteY6" fmla="*/ 390465 h 3361258"/>
                  <a:gd name="connsiteX7" fmla="*/ 1841281 w 3744745"/>
                  <a:gd name="connsiteY7" fmla="*/ 465552 h 3361258"/>
                  <a:gd name="connsiteX8" fmla="*/ 1878825 w 3744745"/>
                  <a:gd name="connsiteY8" fmla="*/ 525626 h 3361258"/>
                  <a:gd name="connsiteX9" fmla="*/ 1788718 w 3744745"/>
                  <a:gd name="connsiteY9" fmla="*/ 698330 h 3361258"/>
                  <a:gd name="connsiteX10" fmla="*/ 1585977 w 3744745"/>
                  <a:gd name="connsiteY10" fmla="*/ 705840 h 3361258"/>
                  <a:gd name="connsiteX11" fmla="*/ 1646048 w 3744745"/>
                  <a:gd name="connsiteY11" fmla="*/ 998688 h 3361258"/>
                  <a:gd name="connsiteX12" fmla="*/ 1661067 w 3744745"/>
                  <a:gd name="connsiteY12" fmla="*/ 1036231 h 3361258"/>
                  <a:gd name="connsiteX13" fmla="*/ 1893845 w 3744745"/>
                  <a:gd name="connsiteY13" fmla="*/ 1006197 h 3361258"/>
                  <a:gd name="connsiteX14" fmla="*/ 2104093 w 3744745"/>
                  <a:gd name="connsiteY14" fmla="*/ 1051251 h 3361258"/>
                  <a:gd name="connsiteX15" fmla="*/ 2254273 w 3744745"/>
                  <a:gd name="connsiteY15" fmla="*/ 1231465 h 3361258"/>
                  <a:gd name="connsiteX16" fmla="*/ 2472031 w 3744745"/>
                  <a:gd name="connsiteY16" fmla="*/ 1261502 h 3361258"/>
                  <a:gd name="connsiteX17" fmla="*/ 2532104 w 3744745"/>
                  <a:gd name="connsiteY17" fmla="*/ 1081288 h 3361258"/>
                  <a:gd name="connsiteX18" fmla="*/ 2659755 w 3744745"/>
                  <a:gd name="connsiteY18" fmla="*/ 1028724 h 3361258"/>
                  <a:gd name="connsiteX19" fmla="*/ 2697298 w 3744745"/>
                  <a:gd name="connsiteY19" fmla="*/ 968651 h 3361258"/>
                  <a:gd name="connsiteX20" fmla="*/ 2922566 w 3744745"/>
                  <a:gd name="connsiteY20" fmla="*/ 916090 h 3361258"/>
                  <a:gd name="connsiteX21" fmla="*/ 2870005 w 3744745"/>
                  <a:gd name="connsiteY21" fmla="*/ 795947 h 3361258"/>
                  <a:gd name="connsiteX22" fmla="*/ 2960112 w 3744745"/>
                  <a:gd name="connsiteY22" fmla="*/ 690823 h 3361258"/>
                  <a:gd name="connsiteX23" fmla="*/ 3065236 w 3744745"/>
                  <a:gd name="connsiteY23" fmla="*/ 788437 h 3361258"/>
                  <a:gd name="connsiteX24" fmla="*/ 3237943 w 3744745"/>
                  <a:gd name="connsiteY24" fmla="*/ 728366 h 3361258"/>
                  <a:gd name="connsiteX25" fmla="*/ 3245451 w 3744745"/>
                  <a:gd name="connsiteY25" fmla="*/ 653276 h 3361258"/>
                  <a:gd name="connsiteX26" fmla="*/ 3365594 w 3744745"/>
                  <a:gd name="connsiteY26" fmla="*/ 615733 h 3361258"/>
                  <a:gd name="connsiteX27" fmla="*/ 3298014 w 3744745"/>
                  <a:gd name="connsiteY27" fmla="*/ 428009 h 3361258"/>
                  <a:gd name="connsiteX28" fmla="*/ 3320541 w 3744745"/>
                  <a:gd name="connsiteY28" fmla="*/ 337902 h 3361258"/>
                  <a:gd name="connsiteX29" fmla="*/ 3326577 w 3744745"/>
                  <a:gd name="connsiteY29" fmla="*/ 334577 h 3361258"/>
                  <a:gd name="connsiteX30" fmla="*/ 3343586 w 3744745"/>
                  <a:gd name="connsiteY30" fmla="*/ 340247 h 3361258"/>
                  <a:gd name="connsiteX31" fmla="*/ 3377728 w 3744745"/>
                  <a:gd name="connsiteY31" fmla="*/ 357317 h 3361258"/>
                  <a:gd name="connsiteX32" fmla="*/ 3411867 w 3744745"/>
                  <a:gd name="connsiteY32" fmla="*/ 297571 h 3361258"/>
                  <a:gd name="connsiteX33" fmla="*/ 3463081 w 3744745"/>
                  <a:gd name="connsiteY33" fmla="*/ 331713 h 3361258"/>
                  <a:gd name="connsiteX34" fmla="*/ 3497221 w 3744745"/>
                  <a:gd name="connsiteY34" fmla="*/ 442670 h 3361258"/>
                  <a:gd name="connsiteX35" fmla="*/ 3497221 w 3744745"/>
                  <a:gd name="connsiteY35" fmla="*/ 493884 h 3361258"/>
                  <a:gd name="connsiteX36" fmla="*/ 3505758 w 3744745"/>
                  <a:gd name="connsiteY36" fmla="*/ 562165 h 3361258"/>
                  <a:gd name="connsiteX37" fmla="*/ 3394798 w 3744745"/>
                  <a:gd name="connsiteY37" fmla="*/ 587772 h 3361258"/>
                  <a:gd name="connsiteX38" fmla="*/ 3505758 w 3744745"/>
                  <a:gd name="connsiteY38" fmla="*/ 656053 h 3361258"/>
                  <a:gd name="connsiteX39" fmla="*/ 3591111 w 3744745"/>
                  <a:gd name="connsiteY39" fmla="*/ 690195 h 3361258"/>
                  <a:gd name="connsiteX40" fmla="*/ 3616715 w 3744745"/>
                  <a:gd name="connsiteY40" fmla="*/ 758478 h 3361258"/>
                  <a:gd name="connsiteX41" fmla="*/ 3659392 w 3744745"/>
                  <a:gd name="connsiteY41" fmla="*/ 801155 h 3361258"/>
                  <a:gd name="connsiteX42" fmla="*/ 3719141 w 3744745"/>
                  <a:gd name="connsiteY42" fmla="*/ 835297 h 3361258"/>
                  <a:gd name="connsiteX43" fmla="*/ 3744745 w 3744745"/>
                  <a:gd name="connsiteY43" fmla="*/ 929185 h 3361258"/>
                  <a:gd name="connsiteX44" fmla="*/ 3727676 w 3744745"/>
                  <a:gd name="connsiteY44" fmla="*/ 1048679 h 3361258"/>
                  <a:gd name="connsiteX45" fmla="*/ 3702069 w 3744745"/>
                  <a:gd name="connsiteY45" fmla="*/ 1082821 h 3361258"/>
                  <a:gd name="connsiteX46" fmla="*/ 3574039 w 3744745"/>
                  <a:gd name="connsiteY46" fmla="*/ 1321811 h 3361258"/>
                  <a:gd name="connsiteX47" fmla="*/ 3300910 w 3744745"/>
                  <a:gd name="connsiteY47" fmla="*/ 1432769 h 3361258"/>
                  <a:gd name="connsiteX48" fmla="*/ 3300910 w 3744745"/>
                  <a:gd name="connsiteY48" fmla="*/ 1321811 h 3361258"/>
                  <a:gd name="connsiteX49" fmla="*/ 3224092 w 3744745"/>
                  <a:gd name="connsiteY49" fmla="*/ 1321811 h 3361258"/>
                  <a:gd name="connsiteX50" fmla="*/ 3104597 w 3744745"/>
                  <a:gd name="connsiteY50" fmla="*/ 1296204 h 3361258"/>
                  <a:gd name="connsiteX51" fmla="*/ 3078990 w 3744745"/>
                  <a:gd name="connsiteY51" fmla="*/ 1262062 h 3361258"/>
                  <a:gd name="connsiteX52" fmla="*/ 3019244 w 3744745"/>
                  <a:gd name="connsiteY52" fmla="*/ 1441306 h 3361258"/>
                  <a:gd name="connsiteX53" fmla="*/ 2993637 w 3744745"/>
                  <a:gd name="connsiteY53" fmla="*/ 1466910 h 3361258"/>
                  <a:gd name="connsiteX54" fmla="*/ 2822930 w 3744745"/>
                  <a:gd name="connsiteY54" fmla="*/ 1535194 h 3361258"/>
                  <a:gd name="connsiteX55" fmla="*/ 2711970 w 3744745"/>
                  <a:gd name="connsiteY55" fmla="*/ 1782718 h 3361258"/>
                  <a:gd name="connsiteX56" fmla="*/ 2638930 w 3744745"/>
                  <a:gd name="connsiteY56" fmla="*/ 1855759 h 3361258"/>
                  <a:gd name="connsiteX57" fmla="*/ 2637628 w 3744745"/>
                  <a:gd name="connsiteY57" fmla="*/ 1851269 h 3361258"/>
                  <a:gd name="connsiteX58" fmla="*/ 2586489 w 3744745"/>
                  <a:gd name="connsiteY58" fmla="*/ 1876837 h 3361258"/>
                  <a:gd name="connsiteX59" fmla="*/ 2519015 w 3744745"/>
                  <a:gd name="connsiteY59" fmla="*/ 1809363 h 3361258"/>
                  <a:gd name="connsiteX60" fmla="*/ 2459476 w 3744745"/>
                  <a:gd name="connsiteY60" fmla="*/ 1896671 h 3361258"/>
                  <a:gd name="connsiteX61" fmla="*/ 2327840 w 3744745"/>
                  <a:gd name="connsiteY61" fmla="*/ 1820610 h 3361258"/>
                  <a:gd name="connsiteX62" fmla="*/ 2301384 w 3744745"/>
                  <a:gd name="connsiteY62" fmla="*/ 1892049 h 3361258"/>
                  <a:gd name="connsiteX63" fmla="*/ 2147911 w 3744745"/>
                  <a:gd name="connsiteY63" fmla="*/ 1921818 h 3361258"/>
                  <a:gd name="connsiteX64" fmla="*/ 1878015 w 3744745"/>
                  <a:gd name="connsiteY64" fmla="*/ 1606942 h 3361258"/>
                  <a:gd name="connsiteX65" fmla="*/ 1686840 w 3744745"/>
                  <a:gd name="connsiteY65" fmla="*/ 1708153 h 3361258"/>
                  <a:gd name="connsiteX66" fmla="*/ 1315736 w 3744745"/>
                  <a:gd name="connsiteY66" fmla="*/ 1741889 h 3361258"/>
                  <a:gd name="connsiteX67" fmla="*/ 1383210 w 3744745"/>
                  <a:gd name="connsiteY67" fmla="*/ 1843100 h 3361258"/>
                  <a:gd name="connsiteX68" fmla="*/ 1394457 w 3744745"/>
                  <a:gd name="connsiteY68" fmla="*/ 1989292 h 3361258"/>
                  <a:gd name="connsiteX69" fmla="*/ 1507565 w 3744745"/>
                  <a:gd name="connsiteY69" fmla="*/ 2122932 h 3361258"/>
                  <a:gd name="connsiteX70" fmla="*/ 1536681 w 3744745"/>
                  <a:gd name="connsiteY70" fmla="*/ 2108372 h 3361258"/>
                  <a:gd name="connsiteX71" fmla="*/ 1653106 w 3744745"/>
                  <a:gd name="connsiteY71" fmla="*/ 2112996 h 3361258"/>
                  <a:gd name="connsiteX72" fmla="*/ 1653106 w 3744745"/>
                  <a:gd name="connsiteY72" fmla="*/ 2146730 h 3361258"/>
                  <a:gd name="connsiteX73" fmla="*/ 1630613 w 3744745"/>
                  <a:gd name="connsiteY73" fmla="*/ 2225451 h 3361258"/>
                  <a:gd name="connsiteX74" fmla="*/ 1630613 w 3744745"/>
                  <a:gd name="connsiteY74" fmla="*/ 2292925 h 3361258"/>
                  <a:gd name="connsiteX75" fmla="*/ 1720577 w 3744745"/>
                  <a:gd name="connsiteY75" fmla="*/ 2344528 h 3361258"/>
                  <a:gd name="connsiteX76" fmla="*/ 1747692 w 3744745"/>
                  <a:gd name="connsiteY76" fmla="*/ 2370989 h 3361258"/>
                  <a:gd name="connsiteX77" fmla="*/ 1776807 w 3744745"/>
                  <a:gd name="connsiteY77" fmla="*/ 2416626 h 3361258"/>
                  <a:gd name="connsiteX78" fmla="*/ 1844281 w 3744745"/>
                  <a:gd name="connsiteY78" fmla="*/ 2529083 h 3361258"/>
                  <a:gd name="connsiteX79" fmla="*/ 1833035 w 3744745"/>
                  <a:gd name="connsiteY79" fmla="*/ 2585311 h 3361258"/>
                  <a:gd name="connsiteX80" fmla="*/ 1706679 w 3744745"/>
                  <a:gd name="connsiteY80" fmla="*/ 2645508 h 3361258"/>
                  <a:gd name="connsiteX81" fmla="*/ 1721236 w 3744745"/>
                  <a:gd name="connsiteY81" fmla="*/ 2735470 h 3361258"/>
                  <a:gd name="connsiteX82" fmla="*/ 1641859 w 3744745"/>
                  <a:gd name="connsiteY82" fmla="*/ 2765239 h 3361258"/>
                  <a:gd name="connsiteX83" fmla="*/ 1664350 w 3744745"/>
                  <a:gd name="connsiteY83" fmla="*/ 2731502 h 3361258"/>
                  <a:gd name="connsiteX84" fmla="*/ 1574385 w 3744745"/>
                  <a:gd name="connsiteY84" fmla="*/ 2731502 h 3361258"/>
                  <a:gd name="connsiteX85" fmla="*/ 1450684 w 3744745"/>
                  <a:gd name="connsiteY85" fmla="*/ 2742749 h 3361258"/>
                  <a:gd name="connsiteX86" fmla="*/ 1349473 w 3744745"/>
                  <a:gd name="connsiteY86" fmla="*/ 2776486 h 3361258"/>
                  <a:gd name="connsiteX87" fmla="*/ 1293246 w 3744745"/>
                  <a:gd name="connsiteY87" fmla="*/ 2641538 h 3361258"/>
                  <a:gd name="connsiteX88" fmla="*/ 1214525 w 3744745"/>
                  <a:gd name="connsiteY88" fmla="*/ 2630292 h 3361258"/>
                  <a:gd name="connsiteX89" fmla="*/ 1124561 w 3744745"/>
                  <a:gd name="connsiteY89" fmla="*/ 2686522 h 3361258"/>
                  <a:gd name="connsiteX90" fmla="*/ 1111348 w 3744745"/>
                  <a:gd name="connsiteY90" fmla="*/ 2656096 h 3361258"/>
                  <a:gd name="connsiteX91" fmla="*/ 1057087 w 3744745"/>
                  <a:gd name="connsiteY91" fmla="*/ 2652785 h 3361258"/>
                  <a:gd name="connsiteX92" fmla="*/ 978369 w 3744745"/>
                  <a:gd name="connsiteY92" fmla="*/ 2686522 h 3361258"/>
                  <a:gd name="connsiteX93" fmla="*/ 1045841 w 3744745"/>
                  <a:gd name="connsiteY93" fmla="*/ 2720259 h 3361258"/>
                  <a:gd name="connsiteX94" fmla="*/ 1023350 w 3744745"/>
                  <a:gd name="connsiteY94" fmla="*/ 2765239 h 3361258"/>
                  <a:gd name="connsiteX95" fmla="*/ 978369 w 3744745"/>
                  <a:gd name="connsiteY95" fmla="*/ 2832713 h 3361258"/>
                  <a:gd name="connsiteX96" fmla="*/ 955876 w 3744745"/>
                  <a:gd name="connsiteY96" fmla="*/ 2900187 h 3361258"/>
                  <a:gd name="connsiteX97" fmla="*/ 854665 w 3744745"/>
                  <a:gd name="connsiteY97" fmla="*/ 3035135 h 3361258"/>
                  <a:gd name="connsiteX98" fmla="*/ 730964 w 3744745"/>
                  <a:gd name="connsiteY98" fmla="*/ 3057626 h 3361258"/>
                  <a:gd name="connsiteX99" fmla="*/ 652246 w 3744745"/>
                  <a:gd name="connsiteY99" fmla="*/ 3113853 h 3361258"/>
                  <a:gd name="connsiteX100" fmla="*/ 730964 w 3744745"/>
                  <a:gd name="connsiteY100" fmla="*/ 3271291 h 3361258"/>
                  <a:gd name="connsiteX101" fmla="*/ 697227 w 3744745"/>
                  <a:gd name="connsiteY101" fmla="*/ 3327521 h 3361258"/>
                  <a:gd name="connsiteX102" fmla="*/ 607263 w 3744745"/>
                  <a:gd name="connsiteY102" fmla="*/ 3361258 h 3361258"/>
                  <a:gd name="connsiteX103" fmla="*/ 506052 w 3744745"/>
                  <a:gd name="connsiteY103" fmla="*/ 3316275 h 3361258"/>
                  <a:gd name="connsiteX104" fmla="*/ 517298 w 3744745"/>
                  <a:gd name="connsiteY104" fmla="*/ 3147590 h 3361258"/>
                  <a:gd name="connsiteX105" fmla="*/ 416088 w 3744745"/>
                  <a:gd name="connsiteY105" fmla="*/ 3226310 h 3361258"/>
                  <a:gd name="connsiteX106" fmla="*/ 258649 w 3744745"/>
                  <a:gd name="connsiteY106" fmla="*/ 3215064 h 3361258"/>
                  <a:gd name="connsiteX107" fmla="*/ 157438 w 3744745"/>
                  <a:gd name="connsiteY107" fmla="*/ 2967661 h 3361258"/>
                  <a:gd name="connsiteX108" fmla="*/ 281140 w 3744745"/>
                  <a:gd name="connsiteY108" fmla="*/ 2933924 h 3361258"/>
                  <a:gd name="connsiteX109" fmla="*/ 348614 w 3744745"/>
                  <a:gd name="connsiteY109" fmla="*/ 3001398 h 3361258"/>
                  <a:gd name="connsiteX110" fmla="*/ 528545 w 3744745"/>
                  <a:gd name="connsiteY110" fmla="*/ 2911434 h 3361258"/>
                  <a:gd name="connsiteX111" fmla="*/ 461071 w 3744745"/>
                  <a:gd name="connsiteY111" fmla="*/ 2855204 h 3361258"/>
                  <a:gd name="connsiteX112" fmla="*/ 517298 w 3744745"/>
                  <a:gd name="connsiteY112" fmla="*/ 2798976 h 3361258"/>
                  <a:gd name="connsiteX113" fmla="*/ 618509 w 3744745"/>
                  <a:gd name="connsiteY113" fmla="*/ 2731502 h 3361258"/>
                  <a:gd name="connsiteX114" fmla="*/ 641000 w 3744745"/>
                  <a:gd name="connsiteY114" fmla="*/ 2731502 h 3361258"/>
                  <a:gd name="connsiteX115" fmla="*/ 730964 w 3744745"/>
                  <a:gd name="connsiteY115" fmla="*/ 2753996 h 3361258"/>
                  <a:gd name="connsiteX116" fmla="*/ 814306 w 3744745"/>
                  <a:gd name="connsiteY116" fmla="*/ 2615080 h 3361258"/>
                  <a:gd name="connsiteX117" fmla="*/ 795781 w 3744745"/>
                  <a:gd name="connsiteY117" fmla="*/ 2575377 h 3361258"/>
                  <a:gd name="connsiteX118" fmla="*/ 730964 w 3744745"/>
                  <a:gd name="connsiteY118" fmla="*/ 2562818 h 3361258"/>
                  <a:gd name="connsiteX119" fmla="*/ 753457 w 3744745"/>
                  <a:gd name="connsiteY119" fmla="*/ 2540327 h 3361258"/>
                  <a:gd name="connsiteX120" fmla="*/ 708474 w 3744745"/>
                  <a:gd name="connsiteY120" fmla="*/ 2450363 h 3361258"/>
                  <a:gd name="connsiteX121" fmla="*/ 494808 w 3744745"/>
                  <a:gd name="connsiteY121" fmla="*/ 2517837 h 3361258"/>
                  <a:gd name="connsiteX122" fmla="*/ 404841 w 3744745"/>
                  <a:gd name="connsiteY122" fmla="*/ 2664029 h 3361258"/>
                  <a:gd name="connsiteX123" fmla="*/ 236159 w 3744745"/>
                  <a:gd name="connsiteY123" fmla="*/ 2675275 h 3361258"/>
                  <a:gd name="connsiteX124" fmla="*/ 247403 w 3744745"/>
                  <a:gd name="connsiteY124" fmla="*/ 2574064 h 3361258"/>
                  <a:gd name="connsiteX125" fmla="*/ 146192 w 3744745"/>
                  <a:gd name="connsiteY125" fmla="*/ 2405379 h 3361258"/>
                  <a:gd name="connsiteX126" fmla="*/ 78720 w 3744745"/>
                  <a:gd name="connsiteY126" fmla="*/ 2416626 h 3361258"/>
                  <a:gd name="connsiteX127" fmla="*/ 0 w 3744745"/>
                  <a:gd name="connsiteY127" fmla="*/ 2202960 h 3361258"/>
                  <a:gd name="connsiteX128" fmla="*/ 56227 w 3744745"/>
                  <a:gd name="connsiteY128" fmla="*/ 2169223 h 3361258"/>
                  <a:gd name="connsiteX129" fmla="*/ 269896 w 3744745"/>
                  <a:gd name="connsiteY129" fmla="*/ 2101749 h 3361258"/>
                  <a:gd name="connsiteX130" fmla="*/ 461071 w 3744745"/>
                  <a:gd name="connsiteY130" fmla="*/ 2034276 h 3361258"/>
                  <a:gd name="connsiteX131" fmla="*/ 416088 w 3744745"/>
                  <a:gd name="connsiteY131" fmla="*/ 1955555 h 3361258"/>
                  <a:gd name="connsiteX132" fmla="*/ 483561 w 3744745"/>
                  <a:gd name="connsiteY132" fmla="*/ 1933065 h 3361258"/>
                  <a:gd name="connsiteX133" fmla="*/ 618509 w 3744745"/>
                  <a:gd name="connsiteY133" fmla="*/ 1843100 h 3361258"/>
                  <a:gd name="connsiteX134" fmla="*/ 708474 w 3744745"/>
                  <a:gd name="connsiteY134" fmla="*/ 1843100 h 3361258"/>
                  <a:gd name="connsiteX135" fmla="*/ 730964 w 3744745"/>
                  <a:gd name="connsiteY135" fmla="*/ 1809363 h 3361258"/>
                  <a:gd name="connsiteX136" fmla="*/ 787194 w 3744745"/>
                  <a:gd name="connsiteY136" fmla="*/ 1663172 h 3361258"/>
                  <a:gd name="connsiteX137" fmla="*/ 854665 w 3744745"/>
                  <a:gd name="connsiteY137" fmla="*/ 1663172 h 3361258"/>
                  <a:gd name="connsiteX138" fmla="*/ 1102071 w 3744745"/>
                  <a:gd name="connsiteY138" fmla="*/ 1573205 h 3361258"/>
                  <a:gd name="connsiteX139" fmla="*/ 1293246 w 3744745"/>
                  <a:gd name="connsiteY139" fmla="*/ 1359539 h 3361258"/>
                  <a:gd name="connsiteX140" fmla="*/ 1147051 w 3744745"/>
                  <a:gd name="connsiteY140" fmla="*/ 1190854 h 3361258"/>
                  <a:gd name="connsiteX141" fmla="*/ 1127501 w 3744745"/>
                  <a:gd name="connsiteY141" fmla="*/ 1209008 h 3361258"/>
                  <a:gd name="connsiteX142" fmla="*/ 1127114 w 3744745"/>
                  <a:gd name="connsiteY142" fmla="*/ 1208834 h 3361258"/>
                  <a:gd name="connsiteX143" fmla="*/ 1130540 w 3744745"/>
                  <a:gd name="connsiteY143" fmla="*/ 1205653 h 3361258"/>
                  <a:gd name="connsiteX144" fmla="*/ 1124416 w 3744745"/>
                  <a:gd name="connsiteY144" fmla="*/ 1193919 h 3361258"/>
                  <a:gd name="connsiteX145" fmla="*/ 1064345 w 3744745"/>
                  <a:gd name="connsiteY145" fmla="*/ 1163885 h 3361258"/>
                  <a:gd name="connsiteX146" fmla="*/ 1056835 w 3744745"/>
                  <a:gd name="connsiteY146" fmla="*/ 1096305 h 3361258"/>
                  <a:gd name="connsiteX147" fmla="*/ 959219 w 3744745"/>
                  <a:gd name="connsiteY147" fmla="*/ 991178 h 3361258"/>
                  <a:gd name="connsiteX148" fmla="*/ 809041 w 3744745"/>
                  <a:gd name="connsiteY148" fmla="*/ 1036231 h 3361258"/>
                  <a:gd name="connsiteX149" fmla="*/ 703914 w 3744745"/>
                  <a:gd name="connsiteY149" fmla="*/ 1013705 h 3361258"/>
                  <a:gd name="connsiteX150" fmla="*/ 666371 w 3744745"/>
                  <a:gd name="connsiteY150" fmla="*/ 1013705 h 3361258"/>
                  <a:gd name="connsiteX151" fmla="*/ 546227 w 3744745"/>
                  <a:gd name="connsiteY151" fmla="*/ 931107 h 3361258"/>
                  <a:gd name="connsiteX152" fmla="*/ 524907 w 3744745"/>
                  <a:gd name="connsiteY152" fmla="*/ 931107 h 3361258"/>
                  <a:gd name="connsiteX153" fmla="*/ 527216 w 3744745"/>
                  <a:gd name="connsiteY153" fmla="*/ 901071 h 3361258"/>
                  <a:gd name="connsiteX154" fmla="*/ 557253 w 3744745"/>
                  <a:gd name="connsiteY154" fmla="*/ 750893 h 3361258"/>
                  <a:gd name="connsiteX155" fmla="*/ 767504 w 3744745"/>
                  <a:gd name="connsiteY155" fmla="*/ 795947 h 3361258"/>
                  <a:gd name="connsiteX156" fmla="*/ 752487 w 3744745"/>
                  <a:gd name="connsiteY156" fmla="*/ 848510 h 3361258"/>
                  <a:gd name="connsiteX157" fmla="*/ 805047 w 3744745"/>
                  <a:gd name="connsiteY157" fmla="*/ 901071 h 3361258"/>
                  <a:gd name="connsiteX158" fmla="*/ 970244 w 3744745"/>
                  <a:gd name="connsiteY158" fmla="*/ 878544 h 3361258"/>
                  <a:gd name="connsiteX159" fmla="*/ 1030315 w 3744745"/>
                  <a:gd name="connsiteY159" fmla="*/ 803457 h 3361258"/>
                  <a:gd name="connsiteX160" fmla="*/ 1022808 w 3744745"/>
                  <a:gd name="connsiteY160" fmla="*/ 683313 h 3361258"/>
                  <a:gd name="connsiteX161" fmla="*/ 1278112 w 3744745"/>
                  <a:gd name="connsiteY161" fmla="*/ 683313 h 3361258"/>
                  <a:gd name="connsiteX162" fmla="*/ 1323166 w 3744745"/>
                  <a:gd name="connsiteY162" fmla="*/ 660786 h 3361258"/>
                  <a:gd name="connsiteX163" fmla="*/ 1240566 w 3744745"/>
                  <a:gd name="connsiteY163" fmla="*/ 600716 h 3361258"/>
                  <a:gd name="connsiteX164" fmla="*/ 1240566 w 3744745"/>
                  <a:gd name="connsiteY164" fmla="*/ 480572 h 3361258"/>
                  <a:gd name="connsiteX165" fmla="*/ 1360709 w 3744745"/>
                  <a:gd name="connsiteY165" fmla="*/ 578189 h 3361258"/>
                  <a:gd name="connsiteX166" fmla="*/ 1443307 w 3744745"/>
                  <a:gd name="connsiteY166" fmla="*/ 533135 h 3361258"/>
                  <a:gd name="connsiteX167" fmla="*/ 1495870 w 3744745"/>
                  <a:gd name="connsiteY167" fmla="*/ 518116 h 3361258"/>
                  <a:gd name="connsiteX168" fmla="*/ 1540924 w 3744745"/>
                  <a:gd name="connsiteY168" fmla="*/ 277831 h 3361258"/>
                  <a:gd name="connsiteX169" fmla="*/ 1428290 w 3744745"/>
                  <a:gd name="connsiteY169" fmla="*/ 187724 h 3361258"/>
                  <a:gd name="connsiteX170" fmla="*/ 1465833 w 3744745"/>
                  <a:gd name="connsiteY170" fmla="*/ 60071 h 3361258"/>
                  <a:gd name="connsiteX171" fmla="*/ 1600994 w 3744745"/>
                  <a:gd name="connsiteY171" fmla="*/ 135161 h 3361258"/>
                  <a:gd name="connsiteX172" fmla="*/ 1728647 w 3744745"/>
                  <a:gd name="connsiteY172" fmla="*/ 60071 h 336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44745" h="3361258">
                    <a:moveTo>
                      <a:pt x="1698611" y="0"/>
                    </a:moveTo>
                    <a:lnTo>
                      <a:pt x="1766191" y="15017"/>
                    </a:lnTo>
                    <a:lnTo>
                      <a:pt x="1781208" y="105124"/>
                    </a:lnTo>
                    <a:lnTo>
                      <a:pt x="1961425" y="142670"/>
                    </a:lnTo>
                    <a:lnTo>
                      <a:pt x="2006478" y="225268"/>
                    </a:lnTo>
                    <a:lnTo>
                      <a:pt x="1938898" y="352919"/>
                    </a:lnTo>
                    <a:lnTo>
                      <a:pt x="1856298" y="390465"/>
                    </a:lnTo>
                    <a:lnTo>
                      <a:pt x="1841281" y="465552"/>
                    </a:lnTo>
                    <a:lnTo>
                      <a:pt x="1878825" y="525626"/>
                    </a:lnTo>
                    <a:lnTo>
                      <a:pt x="1788718" y="698330"/>
                    </a:lnTo>
                    <a:lnTo>
                      <a:pt x="1585977" y="705840"/>
                    </a:lnTo>
                    <a:lnTo>
                      <a:pt x="1646048" y="998688"/>
                    </a:lnTo>
                    <a:lnTo>
                      <a:pt x="1661067" y="1036231"/>
                    </a:lnTo>
                    <a:lnTo>
                      <a:pt x="1893845" y="1006197"/>
                    </a:lnTo>
                    <a:lnTo>
                      <a:pt x="2104093" y="1051251"/>
                    </a:lnTo>
                    <a:lnTo>
                      <a:pt x="2254273" y="1231465"/>
                    </a:lnTo>
                    <a:lnTo>
                      <a:pt x="2472031" y="1261502"/>
                    </a:lnTo>
                    <a:lnTo>
                      <a:pt x="2532104" y="1081288"/>
                    </a:lnTo>
                    <a:lnTo>
                      <a:pt x="2659755" y="1028724"/>
                    </a:lnTo>
                    <a:lnTo>
                      <a:pt x="2697298" y="968651"/>
                    </a:lnTo>
                    <a:lnTo>
                      <a:pt x="2922566" y="916090"/>
                    </a:lnTo>
                    <a:lnTo>
                      <a:pt x="2870005" y="795947"/>
                    </a:lnTo>
                    <a:lnTo>
                      <a:pt x="2960112" y="690823"/>
                    </a:lnTo>
                    <a:lnTo>
                      <a:pt x="3065236" y="788437"/>
                    </a:lnTo>
                    <a:lnTo>
                      <a:pt x="3237943" y="728366"/>
                    </a:lnTo>
                    <a:lnTo>
                      <a:pt x="3245451" y="653276"/>
                    </a:lnTo>
                    <a:lnTo>
                      <a:pt x="3365594" y="615733"/>
                    </a:lnTo>
                    <a:lnTo>
                      <a:pt x="3298014" y="428009"/>
                    </a:lnTo>
                    <a:lnTo>
                      <a:pt x="3320541" y="337902"/>
                    </a:lnTo>
                    <a:lnTo>
                      <a:pt x="3326577" y="334577"/>
                    </a:lnTo>
                    <a:lnTo>
                      <a:pt x="3343586" y="340247"/>
                    </a:lnTo>
                    <a:lnTo>
                      <a:pt x="3377728" y="357317"/>
                    </a:lnTo>
                    <a:lnTo>
                      <a:pt x="3411867" y="297571"/>
                    </a:lnTo>
                    <a:lnTo>
                      <a:pt x="3463081" y="331713"/>
                    </a:lnTo>
                    <a:lnTo>
                      <a:pt x="3497221" y="442670"/>
                    </a:lnTo>
                    <a:lnTo>
                      <a:pt x="3497221" y="493884"/>
                    </a:lnTo>
                    <a:lnTo>
                      <a:pt x="3505758" y="562165"/>
                    </a:lnTo>
                    <a:lnTo>
                      <a:pt x="3394798" y="587772"/>
                    </a:lnTo>
                    <a:lnTo>
                      <a:pt x="3505758" y="656053"/>
                    </a:lnTo>
                    <a:lnTo>
                      <a:pt x="3591111" y="690195"/>
                    </a:lnTo>
                    <a:lnTo>
                      <a:pt x="3616715" y="758478"/>
                    </a:lnTo>
                    <a:lnTo>
                      <a:pt x="3659392" y="801155"/>
                    </a:lnTo>
                    <a:lnTo>
                      <a:pt x="3719141" y="835297"/>
                    </a:lnTo>
                    <a:lnTo>
                      <a:pt x="3744745" y="929185"/>
                    </a:lnTo>
                    <a:lnTo>
                      <a:pt x="3727676" y="1048679"/>
                    </a:lnTo>
                    <a:lnTo>
                      <a:pt x="3702069" y="1082821"/>
                    </a:lnTo>
                    <a:lnTo>
                      <a:pt x="3574039" y="1321811"/>
                    </a:lnTo>
                    <a:lnTo>
                      <a:pt x="3300910" y="1432769"/>
                    </a:lnTo>
                    <a:lnTo>
                      <a:pt x="3300910" y="1321811"/>
                    </a:lnTo>
                    <a:lnTo>
                      <a:pt x="3224092" y="1321811"/>
                    </a:lnTo>
                    <a:lnTo>
                      <a:pt x="3104597" y="1296204"/>
                    </a:lnTo>
                    <a:lnTo>
                      <a:pt x="3078990" y="1262062"/>
                    </a:lnTo>
                    <a:lnTo>
                      <a:pt x="3019244" y="1441306"/>
                    </a:lnTo>
                    <a:lnTo>
                      <a:pt x="2993637" y="1466910"/>
                    </a:lnTo>
                    <a:lnTo>
                      <a:pt x="2822930" y="1535194"/>
                    </a:lnTo>
                    <a:lnTo>
                      <a:pt x="2711970" y="1782718"/>
                    </a:lnTo>
                    <a:lnTo>
                      <a:pt x="2638930" y="1855759"/>
                    </a:lnTo>
                    <a:lnTo>
                      <a:pt x="2637628" y="1851269"/>
                    </a:lnTo>
                    <a:lnTo>
                      <a:pt x="2586489" y="1876837"/>
                    </a:lnTo>
                    <a:lnTo>
                      <a:pt x="2519015" y="1809363"/>
                    </a:lnTo>
                    <a:lnTo>
                      <a:pt x="2459476" y="1896671"/>
                    </a:lnTo>
                    <a:lnTo>
                      <a:pt x="2327840" y="1820610"/>
                    </a:lnTo>
                    <a:lnTo>
                      <a:pt x="2301384" y="1892049"/>
                    </a:lnTo>
                    <a:lnTo>
                      <a:pt x="2147911" y="1921818"/>
                    </a:lnTo>
                    <a:lnTo>
                      <a:pt x="1878015" y="1606942"/>
                    </a:lnTo>
                    <a:lnTo>
                      <a:pt x="1686840" y="1708153"/>
                    </a:lnTo>
                    <a:lnTo>
                      <a:pt x="1315736" y="1741889"/>
                    </a:lnTo>
                    <a:lnTo>
                      <a:pt x="1383210" y="1843100"/>
                    </a:lnTo>
                    <a:lnTo>
                      <a:pt x="1394457" y="1989292"/>
                    </a:lnTo>
                    <a:cubicBezTo>
                      <a:pt x="1432159" y="2033840"/>
                      <a:pt x="1483861" y="2103086"/>
                      <a:pt x="1507565" y="2122932"/>
                    </a:cubicBezTo>
                    <a:cubicBezTo>
                      <a:pt x="1531270" y="2142778"/>
                      <a:pt x="1513609" y="2100696"/>
                      <a:pt x="1536681" y="2108372"/>
                    </a:cubicBezTo>
                    <a:cubicBezTo>
                      <a:pt x="1597333" y="2128550"/>
                      <a:pt x="1633701" y="2112225"/>
                      <a:pt x="1653106" y="2112996"/>
                    </a:cubicBezTo>
                    <a:lnTo>
                      <a:pt x="1653106" y="2146730"/>
                    </a:lnTo>
                    <a:lnTo>
                      <a:pt x="1630613" y="2225451"/>
                    </a:lnTo>
                    <a:cubicBezTo>
                      <a:pt x="1630613" y="2247941"/>
                      <a:pt x="1615619" y="2273078"/>
                      <a:pt x="1630613" y="2292925"/>
                    </a:cubicBezTo>
                    <a:cubicBezTo>
                      <a:pt x="1645606" y="2312771"/>
                      <a:pt x="1690590" y="2327326"/>
                      <a:pt x="1720577" y="2344528"/>
                    </a:cubicBezTo>
                    <a:lnTo>
                      <a:pt x="1747692" y="2370989"/>
                    </a:lnTo>
                    <a:lnTo>
                      <a:pt x="1776807" y="2416626"/>
                    </a:lnTo>
                    <a:lnTo>
                      <a:pt x="1844281" y="2529083"/>
                    </a:lnTo>
                    <a:lnTo>
                      <a:pt x="1833035" y="2585311"/>
                    </a:lnTo>
                    <a:lnTo>
                      <a:pt x="1706679" y="2645508"/>
                    </a:lnTo>
                    <a:lnTo>
                      <a:pt x="1721236" y="2735470"/>
                    </a:lnTo>
                    <a:lnTo>
                      <a:pt x="1641859" y="2765239"/>
                    </a:lnTo>
                    <a:lnTo>
                      <a:pt x="1664350" y="2731502"/>
                    </a:lnTo>
                    <a:lnTo>
                      <a:pt x="1574385" y="2731502"/>
                    </a:lnTo>
                    <a:lnTo>
                      <a:pt x="1450684" y="2742749"/>
                    </a:lnTo>
                    <a:lnTo>
                      <a:pt x="1349473" y="2776486"/>
                    </a:lnTo>
                    <a:lnTo>
                      <a:pt x="1293246" y="2641538"/>
                    </a:lnTo>
                    <a:lnTo>
                      <a:pt x="1214525" y="2630292"/>
                    </a:lnTo>
                    <a:lnTo>
                      <a:pt x="1124561" y="2686522"/>
                    </a:lnTo>
                    <a:lnTo>
                      <a:pt x="1111348" y="2656096"/>
                    </a:lnTo>
                    <a:cubicBezTo>
                      <a:pt x="1093261" y="2654993"/>
                      <a:pt x="1079251" y="2647714"/>
                      <a:pt x="1057087" y="2652785"/>
                    </a:cubicBezTo>
                    <a:cubicBezTo>
                      <a:pt x="1034924" y="2657855"/>
                      <a:pt x="1004609" y="2675275"/>
                      <a:pt x="978369" y="2686522"/>
                    </a:cubicBezTo>
                    <a:lnTo>
                      <a:pt x="1045841" y="2720259"/>
                    </a:lnTo>
                    <a:lnTo>
                      <a:pt x="1023350" y="2765239"/>
                    </a:lnTo>
                    <a:lnTo>
                      <a:pt x="978369" y="2832713"/>
                    </a:lnTo>
                    <a:lnTo>
                      <a:pt x="955876" y="2900187"/>
                    </a:lnTo>
                    <a:lnTo>
                      <a:pt x="854665" y="3035135"/>
                    </a:lnTo>
                    <a:lnTo>
                      <a:pt x="730964" y="3057626"/>
                    </a:lnTo>
                    <a:lnTo>
                      <a:pt x="652246" y="3113853"/>
                    </a:lnTo>
                    <a:lnTo>
                      <a:pt x="730964" y="3271291"/>
                    </a:lnTo>
                    <a:lnTo>
                      <a:pt x="697227" y="3327521"/>
                    </a:lnTo>
                    <a:lnTo>
                      <a:pt x="607263" y="3361258"/>
                    </a:lnTo>
                    <a:lnTo>
                      <a:pt x="506052" y="3316275"/>
                    </a:lnTo>
                    <a:lnTo>
                      <a:pt x="517298" y="3147590"/>
                    </a:lnTo>
                    <a:lnTo>
                      <a:pt x="416088" y="3226310"/>
                    </a:lnTo>
                    <a:lnTo>
                      <a:pt x="258649" y="3215064"/>
                    </a:lnTo>
                    <a:lnTo>
                      <a:pt x="157438" y="2967661"/>
                    </a:lnTo>
                    <a:lnTo>
                      <a:pt x="281140" y="2933924"/>
                    </a:lnTo>
                    <a:lnTo>
                      <a:pt x="348614" y="3001398"/>
                    </a:lnTo>
                    <a:lnTo>
                      <a:pt x="528545" y="2911434"/>
                    </a:lnTo>
                    <a:lnTo>
                      <a:pt x="461071" y="2855204"/>
                    </a:lnTo>
                    <a:lnTo>
                      <a:pt x="517298" y="2798976"/>
                    </a:lnTo>
                    <a:lnTo>
                      <a:pt x="618509" y="2731502"/>
                    </a:lnTo>
                    <a:lnTo>
                      <a:pt x="641000" y="2731502"/>
                    </a:lnTo>
                    <a:lnTo>
                      <a:pt x="730964" y="2753996"/>
                    </a:lnTo>
                    <a:lnTo>
                      <a:pt x="814306" y="2615080"/>
                    </a:lnTo>
                    <a:lnTo>
                      <a:pt x="795781" y="2575377"/>
                    </a:lnTo>
                    <a:lnTo>
                      <a:pt x="730964" y="2562818"/>
                    </a:lnTo>
                    <a:lnTo>
                      <a:pt x="753457" y="2540327"/>
                    </a:lnTo>
                    <a:lnTo>
                      <a:pt x="708474" y="2450363"/>
                    </a:lnTo>
                    <a:lnTo>
                      <a:pt x="494808" y="2517837"/>
                    </a:lnTo>
                    <a:lnTo>
                      <a:pt x="404841" y="2664029"/>
                    </a:lnTo>
                    <a:lnTo>
                      <a:pt x="236159" y="2675275"/>
                    </a:lnTo>
                    <a:lnTo>
                      <a:pt x="247403" y="2574064"/>
                    </a:lnTo>
                    <a:lnTo>
                      <a:pt x="146192" y="2405379"/>
                    </a:lnTo>
                    <a:lnTo>
                      <a:pt x="78720" y="2416626"/>
                    </a:lnTo>
                    <a:lnTo>
                      <a:pt x="0" y="2202960"/>
                    </a:lnTo>
                    <a:lnTo>
                      <a:pt x="56227" y="2169223"/>
                    </a:lnTo>
                    <a:lnTo>
                      <a:pt x="269896" y="2101749"/>
                    </a:lnTo>
                    <a:lnTo>
                      <a:pt x="461071" y="2034276"/>
                    </a:lnTo>
                    <a:lnTo>
                      <a:pt x="416088" y="1955555"/>
                    </a:lnTo>
                    <a:lnTo>
                      <a:pt x="483561" y="1933065"/>
                    </a:lnTo>
                    <a:lnTo>
                      <a:pt x="618509" y="1843100"/>
                    </a:lnTo>
                    <a:lnTo>
                      <a:pt x="708474" y="1843100"/>
                    </a:lnTo>
                    <a:lnTo>
                      <a:pt x="730964" y="1809363"/>
                    </a:lnTo>
                    <a:lnTo>
                      <a:pt x="787194" y="1663172"/>
                    </a:lnTo>
                    <a:lnTo>
                      <a:pt x="854665" y="1663172"/>
                    </a:lnTo>
                    <a:lnTo>
                      <a:pt x="1102071" y="1573205"/>
                    </a:lnTo>
                    <a:lnTo>
                      <a:pt x="1293246" y="1359539"/>
                    </a:lnTo>
                    <a:lnTo>
                      <a:pt x="1147051" y="1190854"/>
                    </a:lnTo>
                    <a:lnTo>
                      <a:pt x="1127501" y="1209008"/>
                    </a:lnTo>
                    <a:lnTo>
                      <a:pt x="1127114" y="1208834"/>
                    </a:lnTo>
                    <a:lnTo>
                      <a:pt x="1130540" y="1205653"/>
                    </a:lnTo>
                    <a:lnTo>
                      <a:pt x="1124416" y="1193919"/>
                    </a:lnTo>
                    <a:lnTo>
                      <a:pt x="1064345" y="1163885"/>
                    </a:lnTo>
                    <a:lnTo>
                      <a:pt x="1056835" y="1096305"/>
                    </a:lnTo>
                    <a:cubicBezTo>
                      <a:pt x="1039314" y="1058761"/>
                      <a:pt x="976740" y="1028722"/>
                      <a:pt x="959219" y="991178"/>
                    </a:cubicBezTo>
                    <a:lnTo>
                      <a:pt x="809041" y="1036231"/>
                    </a:lnTo>
                    <a:lnTo>
                      <a:pt x="703914" y="1013705"/>
                    </a:lnTo>
                    <a:lnTo>
                      <a:pt x="666371" y="1013705"/>
                    </a:lnTo>
                    <a:lnTo>
                      <a:pt x="546227" y="931107"/>
                    </a:lnTo>
                    <a:lnTo>
                      <a:pt x="524907" y="931107"/>
                    </a:lnTo>
                    <a:lnTo>
                      <a:pt x="527216" y="901071"/>
                    </a:lnTo>
                    <a:lnTo>
                      <a:pt x="557253" y="750893"/>
                    </a:lnTo>
                    <a:lnTo>
                      <a:pt x="767504" y="795947"/>
                    </a:lnTo>
                    <a:lnTo>
                      <a:pt x="752487" y="848510"/>
                    </a:lnTo>
                    <a:lnTo>
                      <a:pt x="805047" y="901071"/>
                    </a:lnTo>
                    <a:lnTo>
                      <a:pt x="970244" y="878544"/>
                    </a:lnTo>
                    <a:lnTo>
                      <a:pt x="1030315" y="803457"/>
                    </a:lnTo>
                    <a:lnTo>
                      <a:pt x="1022808" y="683313"/>
                    </a:lnTo>
                    <a:lnTo>
                      <a:pt x="1278112" y="683313"/>
                    </a:lnTo>
                    <a:lnTo>
                      <a:pt x="1323166" y="660786"/>
                    </a:lnTo>
                    <a:lnTo>
                      <a:pt x="1240566" y="600716"/>
                    </a:lnTo>
                    <a:lnTo>
                      <a:pt x="1240566" y="480572"/>
                    </a:lnTo>
                    <a:lnTo>
                      <a:pt x="1360709" y="578189"/>
                    </a:lnTo>
                    <a:lnTo>
                      <a:pt x="1443307" y="533135"/>
                    </a:lnTo>
                    <a:lnTo>
                      <a:pt x="1495870" y="518116"/>
                    </a:lnTo>
                    <a:lnTo>
                      <a:pt x="1540924" y="277831"/>
                    </a:lnTo>
                    <a:lnTo>
                      <a:pt x="1428290" y="187724"/>
                    </a:lnTo>
                    <a:lnTo>
                      <a:pt x="1465833" y="60071"/>
                    </a:lnTo>
                    <a:lnTo>
                      <a:pt x="1600994" y="135161"/>
                    </a:lnTo>
                    <a:lnTo>
                      <a:pt x="1728647" y="60071"/>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Solothurn">
                <a:extLst>
                  <a:ext uri="{FF2B5EF4-FFF2-40B4-BE49-F238E27FC236}">
                    <a16:creationId xmlns:a16="http://schemas.microsoft.com/office/drawing/2014/main" id="{FA5A2663-0877-4DEC-84AE-BF20B55A51C5}"/>
                  </a:ext>
                </a:extLst>
              </p:cNvPr>
              <p:cNvSpPr/>
              <p:nvPr/>
            </p:nvSpPr>
            <p:spPr>
              <a:xfrm>
                <a:off x="4409716" y="1236750"/>
                <a:ext cx="227803" cy="218502"/>
              </a:xfrm>
              <a:custGeom>
                <a:avLst/>
                <a:gdLst>
                  <a:gd name="connsiteX0" fmla="*/ 138112 w 226219"/>
                  <a:gd name="connsiteY0" fmla="*/ 0 h 223837"/>
                  <a:gd name="connsiteX1" fmla="*/ 188119 w 226219"/>
                  <a:gd name="connsiteY1" fmla="*/ 85725 h 223837"/>
                  <a:gd name="connsiteX2" fmla="*/ 216694 w 226219"/>
                  <a:gd name="connsiteY2" fmla="*/ 80962 h 223837"/>
                  <a:gd name="connsiteX3" fmla="*/ 226219 w 226219"/>
                  <a:gd name="connsiteY3" fmla="*/ 116681 h 223837"/>
                  <a:gd name="connsiteX4" fmla="*/ 214312 w 226219"/>
                  <a:gd name="connsiteY4" fmla="*/ 135731 h 223837"/>
                  <a:gd name="connsiteX5" fmla="*/ 211931 w 226219"/>
                  <a:gd name="connsiteY5" fmla="*/ 195262 h 223837"/>
                  <a:gd name="connsiteX6" fmla="*/ 130969 w 226219"/>
                  <a:gd name="connsiteY6" fmla="*/ 195262 h 223837"/>
                  <a:gd name="connsiteX7" fmla="*/ 61912 w 226219"/>
                  <a:gd name="connsiteY7" fmla="*/ 223837 h 223837"/>
                  <a:gd name="connsiteX8" fmla="*/ 35719 w 226219"/>
                  <a:gd name="connsiteY8" fmla="*/ 200025 h 223837"/>
                  <a:gd name="connsiteX9" fmla="*/ 66675 w 226219"/>
                  <a:gd name="connsiteY9" fmla="*/ 171450 h 223837"/>
                  <a:gd name="connsiteX10" fmla="*/ 0 w 226219"/>
                  <a:gd name="connsiteY10" fmla="*/ 123825 h 223837"/>
                  <a:gd name="connsiteX11" fmla="*/ 11906 w 226219"/>
                  <a:gd name="connsiteY11" fmla="*/ 92869 h 223837"/>
                  <a:gd name="connsiteX12" fmla="*/ 78581 w 226219"/>
                  <a:gd name="connsiteY12" fmla="*/ 130969 h 223837"/>
                  <a:gd name="connsiteX13" fmla="*/ 152400 w 226219"/>
                  <a:gd name="connsiteY13" fmla="*/ 128587 h 223837"/>
                  <a:gd name="connsiteX14" fmla="*/ 171450 w 226219"/>
                  <a:gd name="connsiteY14" fmla="*/ 78581 h 223837"/>
                  <a:gd name="connsiteX15" fmla="*/ 138112 w 226219"/>
                  <a:gd name="connsiteY15" fmla="*/ 0 h 223837"/>
                  <a:gd name="connsiteX0" fmla="*/ 142875 w 226219"/>
                  <a:gd name="connsiteY0" fmla="*/ 0 h 223837"/>
                  <a:gd name="connsiteX1" fmla="*/ 188119 w 226219"/>
                  <a:gd name="connsiteY1" fmla="*/ 85725 h 223837"/>
                  <a:gd name="connsiteX2" fmla="*/ 216694 w 226219"/>
                  <a:gd name="connsiteY2" fmla="*/ 80962 h 223837"/>
                  <a:gd name="connsiteX3" fmla="*/ 226219 w 226219"/>
                  <a:gd name="connsiteY3" fmla="*/ 116681 h 223837"/>
                  <a:gd name="connsiteX4" fmla="*/ 214312 w 226219"/>
                  <a:gd name="connsiteY4" fmla="*/ 135731 h 223837"/>
                  <a:gd name="connsiteX5" fmla="*/ 211931 w 226219"/>
                  <a:gd name="connsiteY5" fmla="*/ 195262 h 223837"/>
                  <a:gd name="connsiteX6" fmla="*/ 130969 w 226219"/>
                  <a:gd name="connsiteY6" fmla="*/ 195262 h 223837"/>
                  <a:gd name="connsiteX7" fmla="*/ 61912 w 226219"/>
                  <a:gd name="connsiteY7" fmla="*/ 223837 h 223837"/>
                  <a:gd name="connsiteX8" fmla="*/ 35719 w 226219"/>
                  <a:gd name="connsiteY8" fmla="*/ 200025 h 223837"/>
                  <a:gd name="connsiteX9" fmla="*/ 66675 w 226219"/>
                  <a:gd name="connsiteY9" fmla="*/ 171450 h 223837"/>
                  <a:gd name="connsiteX10" fmla="*/ 0 w 226219"/>
                  <a:gd name="connsiteY10" fmla="*/ 123825 h 223837"/>
                  <a:gd name="connsiteX11" fmla="*/ 11906 w 226219"/>
                  <a:gd name="connsiteY11" fmla="*/ 92869 h 223837"/>
                  <a:gd name="connsiteX12" fmla="*/ 78581 w 226219"/>
                  <a:gd name="connsiteY12" fmla="*/ 130969 h 223837"/>
                  <a:gd name="connsiteX13" fmla="*/ 152400 w 226219"/>
                  <a:gd name="connsiteY13" fmla="*/ 128587 h 223837"/>
                  <a:gd name="connsiteX14" fmla="*/ 171450 w 226219"/>
                  <a:gd name="connsiteY14" fmla="*/ 78581 h 223837"/>
                  <a:gd name="connsiteX15" fmla="*/ 142875 w 226219"/>
                  <a:gd name="connsiteY15" fmla="*/ 0 h 223837"/>
                  <a:gd name="connsiteX0" fmla="*/ 145256 w 226219"/>
                  <a:gd name="connsiteY0" fmla="*/ 0 h 209550"/>
                  <a:gd name="connsiteX1" fmla="*/ 188119 w 226219"/>
                  <a:gd name="connsiteY1" fmla="*/ 71438 h 209550"/>
                  <a:gd name="connsiteX2" fmla="*/ 216694 w 226219"/>
                  <a:gd name="connsiteY2" fmla="*/ 66675 h 209550"/>
                  <a:gd name="connsiteX3" fmla="*/ 226219 w 226219"/>
                  <a:gd name="connsiteY3" fmla="*/ 102394 h 209550"/>
                  <a:gd name="connsiteX4" fmla="*/ 214312 w 226219"/>
                  <a:gd name="connsiteY4" fmla="*/ 121444 h 209550"/>
                  <a:gd name="connsiteX5" fmla="*/ 211931 w 226219"/>
                  <a:gd name="connsiteY5" fmla="*/ 180975 h 209550"/>
                  <a:gd name="connsiteX6" fmla="*/ 130969 w 226219"/>
                  <a:gd name="connsiteY6" fmla="*/ 180975 h 209550"/>
                  <a:gd name="connsiteX7" fmla="*/ 61912 w 226219"/>
                  <a:gd name="connsiteY7" fmla="*/ 209550 h 209550"/>
                  <a:gd name="connsiteX8" fmla="*/ 35719 w 226219"/>
                  <a:gd name="connsiteY8" fmla="*/ 185738 h 209550"/>
                  <a:gd name="connsiteX9" fmla="*/ 66675 w 226219"/>
                  <a:gd name="connsiteY9" fmla="*/ 157163 h 209550"/>
                  <a:gd name="connsiteX10" fmla="*/ 0 w 226219"/>
                  <a:gd name="connsiteY10" fmla="*/ 109538 h 209550"/>
                  <a:gd name="connsiteX11" fmla="*/ 11906 w 226219"/>
                  <a:gd name="connsiteY11" fmla="*/ 78582 h 209550"/>
                  <a:gd name="connsiteX12" fmla="*/ 78581 w 226219"/>
                  <a:gd name="connsiteY12" fmla="*/ 116682 h 209550"/>
                  <a:gd name="connsiteX13" fmla="*/ 152400 w 226219"/>
                  <a:gd name="connsiteY13" fmla="*/ 114300 h 209550"/>
                  <a:gd name="connsiteX14" fmla="*/ 171450 w 226219"/>
                  <a:gd name="connsiteY14" fmla="*/ 64294 h 209550"/>
                  <a:gd name="connsiteX15" fmla="*/ 145256 w 226219"/>
                  <a:gd name="connsiteY15" fmla="*/ 0 h 209550"/>
                  <a:gd name="connsiteX0" fmla="*/ 145256 w 226219"/>
                  <a:gd name="connsiteY0" fmla="*/ 0 h 209550"/>
                  <a:gd name="connsiteX1" fmla="*/ 188119 w 226219"/>
                  <a:gd name="connsiteY1" fmla="*/ 71438 h 209550"/>
                  <a:gd name="connsiteX2" fmla="*/ 216694 w 226219"/>
                  <a:gd name="connsiteY2" fmla="*/ 66675 h 209550"/>
                  <a:gd name="connsiteX3" fmla="*/ 226219 w 226219"/>
                  <a:gd name="connsiteY3" fmla="*/ 102394 h 209550"/>
                  <a:gd name="connsiteX4" fmla="*/ 214312 w 226219"/>
                  <a:gd name="connsiteY4" fmla="*/ 121444 h 209550"/>
                  <a:gd name="connsiteX5" fmla="*/ 211931 w 226219"/>
                  <a:gd name="connsiteY5" fmla="*/ 180975 h 209550"/>
                  <a:gd name="connsiteX6" fmla="*/ 130969 w 226219"/>
                  <a:gd name="connsiteY6" fmla="*/ 180975 h 209550"/>
                  <a:gd name="connsiteX7" fmla="*/ 61912 w 226219"/>
                  <a:gd name="connsiteY7" fmla="*/ 209550 h 209550"/>
                  <a:gd name="connsiteX8" fmla="*/ 35719 w 226219"/>
                  <a:gd name="connsiteY8" fmla="*/ 185738 h 209550"/>
                  <a:gd name="connsiteX9" fmla="*/ 66675 w 226219"/>
                  <a:gd name="connsiteY9" fmla="*/ 157163 h 209550"/>
                  <a:gd name="connsiteX10" fmla="*/ 0 w 226219"/>
                  <a:gd name="connsiteY10" fmla="*/ 109538 h 209550"/>
                  <a:gd name="connsiteX11" fmla="*/ 11906 w 226219"/>
                  <a:gd name="connsiteY11" fmla="*/ 78582 h 209550"/>
                  <a:gd name="connsiteX12" fmla="*/ 78581 w 226219"/>
                  <a:gd name="connsiteY12" fmla="*/ 116682 h 209550"/>
                  <a:gd name="connsiteX13" fmla="*/ 152400 w 226219"/>
                  <a:gd name="connsiteY13" fmla="*/ 114300 h 209550"/>
                  <a:gd name="connsiteX14" fmla="*/ 171450 w 226219"/>
                  <a:gd name="connsiteY14" fmla="*/ 64294 h 209550"/>
                  <a:gd name="connsiteX15" fmla="*/ 145256 w 226219"/>
                  <a:gd name="connsiteY15" fmla="*/ 0 h 209550"/>
                  <a:gd name="connsiteX0" fmla="*/ 145256 w 226219"/>
                  <a:gd name="connsiteY0" fmla="*/ 0 h 209550"/>
                  <a:gd name="connsiteX1" fmla="*/ 192881 w 226219"/>
                  <a:gd name="connsiteY1" fmla="*/ 54770 h 209550"/>
                  <a:gd name="connsiteX2" fmla="*/ 216694 w 226219"/>
                  <a:gd name="connsiteY2" fmla="*/ 66675 h 209550"/>
                  <a:gd name="connsiteX3" fmla="*/ 226219 w 226219"/>
                  <a:gd name="connsiteY3" fmla="*/ 102394 h 209550"/>
                  <a:gd name="connsiteX4" fmla="*/ 214312 w 226219"/>
                  <a:gd name="connsiteY4" fmla="*/ 121444 h 209550"/>
                  <a:gd name="connsiteX5" fmla="*/ 211931 w 226219"/>
                  <a:gd name="connsiteY5" fmla="*/ 180975 h 209550"/>
                  <a:gd name="connsiteX6" fmla="*/ 130969 w 226219"/>
                  <a:gd name="connsiteY6" fmla="*/ 180975 h 209550"/>
                  <a:gd name="connsiteX7" fmla="*/ 61912 w 226219"/>
                  <a:gd name="connsiteY7" fmla="*/ 209550 h 209550"/>
                  <a:gd name="connsiteX8" fmla="*/ 35719 w 226219"/>
                  <a:gd name="connsiteY8" fmla="*/ 185738 h 209550"/>
                  <a:gd name="connsiteX9" fmla="*/ 66675 w 226219"/>
                  <a:gd name="connsiteY9" fmla="*/ 157163 h 209550"/>
                  <a:gd name="connsiteX10" fmla="*/ 0 w 226219"/>
                  <a:gd name="connsiteY10" fmla="*/ 109538 h 209550"/>
                  <a:gd name="connsiteX11" fmla="*/ 11906 w 226219"/>
                  <a:gd name="connsiteY11" fmla="*/ 78582 h 209550"/>
                  <a:gd name="connsiteX12" fmla="*/ 78581 w 226219"/>
                  <a:gd name="connsiteY12" fmla="*/ 116682 h 209550"/>
                  <a:gd name="connsiteX13" fmla="*/ 152400 w 226219"/>
                  <a:gd name="connsiteY13" fmla="*/ 114300 h 209550"/>
                  <a:gd name="connsiteX14" fmla="*/ 171450 w 226219"/>
                  <a:gd name="connsiteY14" fmla="*/ 64294 h 209550"/>
                  <a:gd name="connsiteX15" fmla="*/ 145256 w 226219"/>
                  <a:gd name="connsiteY15" fmla="*/ 0 h 209550"/>
                  <a:gd name="connsiteX0" fmla="*/ 145256 w 226219"/>
                  <a:gd name="connsiteY0" fmla="*/ 0 h 209550"/>
                  <a:gd name="connsiteX1" fmla="*/ 192881 w 226219"/>
                  <a:gd name="connsiteY1" fmla="*/ 54770 h 209550"/>
                  <a:gd name="connsiteX2" fmla="*/ 216694 w 226219"/>
                  <a:gd name="connsiteY2" fmla="*/ 66675 h 209550"/>
                  <a:gd name="connsiteX3" fmla="*/ 226219 w 226219"/>
                  <a:gd name="connsiteY3" fmla="*/ 102394 h 209550"/>
                  <a:gd name="connsiteX4" fmla="*/ 214312 w 226219"/>
                  <a:gd name="connsiteY4" fmla="*/ 121444 h 209550"/>
                  <a:gd name="connsiteX5" fmla="*/ 211931 w 226219"/>
                  <a:gd name="connsiteY5" fmla="*/ 180975 h 209550"/>
                  <a:gd name="connsiteX6" fmla="*/ 130969 w 226219"/>
                  <a:gd name="connsiteY6" fmla="*/ 180975 h 209550"/>
                  <a:gd name="connsiteX7" fmla="*/ 61912 w 226219"/>
                  <a:gd name="connsiteY7" fmla="*/ 209550 h 209550"/>
                  <a:gd name="connsiteX8" fmla="*/ 35719 w 226219"/>
                  <a:gd name="connsiteY8" fmla="*/ 185738 h 209550"/>
                  <a:gd name="connsiteX9" fmla="*/ 66675 w 226219"/>
                  <a:gd name="connsiteY9" fmla="*/ 157163 h 209550"/>
                  <a:gd name="connsiteX10" fmla="*/ 0 w 226219"/>
                  <a:gd name="connsiteY10" fmla="*/ 109538 h 209550"/>
                  <a:gd name="connsiteX11" fmla="*/ 11906 w 226219"/>
                  <a:gd name="connsiteY11" fmla="*/ 78582 h 209550"/>
                  <a:gd name="connsiteX12" fmla="*/ 78581 w 226219"/>
                  <a:gd name="connsiteY12" fmla="*/ 116682 h 209550"/>
                  <a:gd name="connsiteX13" fmla="*/ 152400 w 226219"/>
                  <a:gd name="connsiteY13" fmla="*/ 114300 h 209550"/>
                  <a:gd name="connsiteX14" fmla="*/ 171450 w 226219"/>
                  <a:gd name="connsiteY14" fmla="*/ 64294 h 209550"/>
                  <a:gd name="connsiteX15" fmla="*/ 145256 w 226219"/>
                  <a:gd name="connsiteY15" fmla="*/ 0 h 209550"/>
                  <a:gd name="connsiteX0" fmla="*/ 145256 w 226219"/>
                  <a:gd name="connsiteY0" fmla="*/ 0 h 209550"/>
                  <a:gd name="connsiteX1" fmla="*/ 192881 w 226219"/>
                  <a:gd name="connsiteY1" fmla="*/ 54770 h 209550"/>
                  <a:gd name="connsiteX2" fmla="*/ 216694 w 226219"/>
                  <a:gd name="connsiteY2" fmla="*/ 66675 h 209550"/>
                  <a:gd name="connsiteX3" fmla="*/ 226219 w 226219"/>
                  <a:gd name="connsiteY3" fmla="*/ 102394 h 209550"/>
                  <a:gd name="connsiteX4" fmla="*/ 214312 w 226219"/>
                  <a:gd name="connsiteY4" fmla="*/ 121444 h 209550"/>
                  <a:gd name="connsiteX5" fmla="*/ 211931 w 226219"/>
                  <a:gd name="connsiteY5" fmla="*/ 180975 h 209550"/>
                  <a:gd name="connsiteX6" fmla="*/ 130969 w 226219"/>
                  <a:gd name="connsiteY6" fmla="*/ 180975 h 209550"/>
                  <a:gd name="connsiteX7" fmla="*/ 61912 w 226219"/>
                  <a:gd name="connsiteY7" fmla="*/ 209550 h 209550"/>
                  <a:gd name="connsiteX8" fmla="*/ 35719 w 226219"/>
                  <a:gd name="connsiteY8" fmla="*/ 185738 h 209550"/>
                  <a:gd name="connsiteX9" fmla="*/ 66675 w 226219"/>
                  <a:gd name="connsiteY9" fmla="*/ 157163 h 209550"/>
                  <a:gd name="connsiteX10" fmla="*/ 0 w 226219"/>
                  <a:gd name="connsiteY10" fmla="*/ 109538 h 209550"/>
                  <a:gd name="connsiteX11" fmla="*/ 11906 w 226219"/>
                  <a:gd name="connsiteY11" fmla="*/ 78582 h 209550"/>
                  <a:gd name="connsiteX12" fmla="*/ 78581 w 226219"/>
                  <a:gd name="connsiteY12" fmla="*/ 116682 h 209550"/>
                  <a:gd name="connsiteX13" fmla="*/ 152400 w 226219"/>
                  <a:gd name="connsiteY13" fmla="*/ 114300 h 209550"/>
                  <a:gd name="connsiteX14" fmla="*/ 171450 w 226219"/>
                  <a:gd name="connsiteY14" fmla="*/ 64294 h 209550"/>
                  <a:gd name="connsiteX15" fmla="*/ 145256 w 226219"/>
                  <a:gd name="connsiteY15" fmla="*/ 0 h 209550"/>
                  <a:gd name="connsiteX0" fmla="*/ 145256 w 226219"/>
                  <a:gd name="connsiteY0" fmla="*/ 103 h 209653"/>
                  <a:gd name="connsiteX1" fmla="*/ 192881 w 226219"/>
                  <a:gd name="connsiteY1" fmla="*/ 54873 h 209653"/>
                  <a:gd name="connsiteX2" fmla="*/ 216694 w 226219"/>
                  <a:gd name="connsiteY2" fmla="*/ 66778 h 209653"/>
                  <a:gd name="connsiteX3" fmla="*/ 226219 w 226219"/>
                  <a:gd name="connsiteY3" fmla="*/ 102497 h 209653"/>
                  <a:gd name="connsiteX4" fmla="*/ 214312 w 226219"/>
                  <a:gd name="connsiteY4" fmla="*/ 121547 h 209653"/>
                  <a:gd name="connsiteX5" fmla="*/ 211931 w 226219"/>
                  <a:gd name="connsiteY5" fmla="*/ 181078 h 209653"/>
                  <a:gd name="connsiteX6" fmla="*/ 130969 w 226219"/>
                  <a:gd name="connsiteY6" fmla="*/ 181078 h 209653"/>
                  <a:gd name="connsiteX7" fmla="*/ 61912 w 226219"/>
                  <a:gd name="connsiteY7" fmla="*/ 209653 h 209653"/>
                  <a:gd name="connsiteX8" fmla="*/ 35719 w 226219"/>
                  <a:gd name="connsiteY8" fmla="*/ 185841 h 209653"/>
                  <a:gd name="connsiteX9" fmla="*/ 66675 w 226219"/>
                  <a:gd name="connsiteY9" fmla="*/ 157266 h 209653"/>
                  <a:gd name="connsiteX10" fmla="*/ 0 w 226219"/>
                  <a:gd name="connsiteY10" fmla="*/ 109641 h 209653"/>
                  <a:gd name="connsiteX11" fmla="*/ 11906 w 226219"/>
                  <a:gd name="connsiteY11" fmla="*/ 78685 h 209653"/>
                  <a:gd name="connsiteX12" fmla="*/ 78581 w 226219"/>
                  <a:gd name="connsiteY12" fmla="*/ 116785 h 209653"/>
                  <a:gd name="connsiteX13" fmla="*/ 152400 w 226219"/>
                  <a:gd name="connsiteY13" fmla="*/ 114403 h 209653"/>
                  <a:gd name="connsiteX14" fmla="*/ 171450 w 226219"/>
                  <a:gd name="connsiteY14" fmla="*/ 64397 h 209653"/>
                  <a:gd name="connsiteX15" fmla="*/ 154781 w 226219"/>
                  <a:gd name="connsiteY15" fmla="*/ 35821 h 209653"/>
                  <a:gd name="connsiteX16" fmla="*/ 145256 w 226219"/>
                  <a:gd name="connsiteY16" fmla="*/ 103 h 209653"/>
                  <a:gd name="connsiteX0" fmla="*/ 145256 w 226219"/>
                  <a:gd name="connsiteY0" fmla="*/ 103 h 209653"/>
                  <a:gd name="connsiteX1" fmla="*/ 180975 w 226219"/>
                  <a:gd name="connsiteY1" fmla="*/ 26297 h 209653"/>
                  <a:gd name="connsiteX2" fmla="*/ 192881 w 226219"/>
                  <a:gd name="connsiteY2" fmla="*/ 54873 h 209653"/>
                  <a:gd name="connsiteX3" fmla="*/ 216694 w 226219"/>
                  <a:gd name="connsiteY3" fmla="*/ 66778 h 209653"/>
                  <a:gd name="connsiteX4" fmla="*/ 226219 w 226219"/>
                  <a:gd name="connsiteY4" fmla="*/ 102497 h 209653"/>
                  <a:gd name="connsiteX5" fmla="*/ 214312 w 226219"/>
                  <a:gd name="connsiteY5" fmla="*/ 121547 h 209653"/>
                  <a:gd name="connsiteX6" fmla="*/ 211931 w 226219"/>
                  <a:gd name="connsiteY6" fmla="*/ 181078 h 209653"/>
                  <a:gd name="connsiteX7" fmla="*/ 130969 w 226219"/>
                  <a:gd name="connsiteY7" fmla="*/ 181078 h 209653"/>
                  <a:gd name="connsiteX8" fmla="*/ 61912 w 226219"/>
                  <a:gd name="connsiteY8" fmla="*/ 209653 h 209653"/>
                  <a:gd name="connsiteX9" fmla="*/ 35719 w 226219"/>
                  <a:gd name="connsiteY9" fmla="*/ 185841 h 209653"/>
                  <a:gd name="connsiteX10" fmla="*/ 66675 w 226219"/>
                  <a:gd name="connsiteY10" fmla="*/ 157266 h 209653"/>
                  <a:gd name="connsiteX11" fmla="*/ 0 w 226219"/>
                  <a:gd name="connsiteY11" fmla="*/ 109641 h 209653"/>
                  <a:gd name="connsiteX12" fmla="*/ 11906 w 226219"/>
                  <a:gd name="connsiteY12" fmla="*/ 78685 h 209653"/>
                  <a:gd name="connsiteX13" fmla="*/ 78581 w 226219"/>
                  <a:gd name="connsiteY13" fmla="*/ 116785 h 209653"/>
                  <a:gd name="connsiteX14" fmla="*/ 152400 w 226219"/>
                  <a:gd name="connsiteY14" fmla="*/ 114403 h 209653"/>
                  <a:gd name="connsiteX15" fmla="*/ 171450 w 226219"/>
                  <a:gd name="connsiteY15" fmla="*/ 64397 h 209653"/>
                  <a:gd name="connsiteX16" fmla="*/ 154781 w 226219"/>
                  <a:gd name="connsiteY16" fmla="*/ 35821 h 209653"/>
                  <a:gd name="connsiteX17" fmla="*/ 145256 w 226219"/>
                  <a:gd name="connsiteY17" fmla="*/ 103 h 209653"/>
                  <a:gd name="connsiteX0" fmla="*/ 145256 w 226219"/>
                  <a:gd name="connsiteY0" fmla="*/ 103 h 209653"/>
                  <a:gd name="connsiteX1" fmla="*/ 180975 w 226219"/>
                  <a:gd name="connsiteY1" fmla="*/ 26297 h 209653"/>
                  <a:gd name="connsiteX2" fmla="*/ 200025 w 226219"/>
                  <a:gd name="connsiteY2" fmla="*/ 50110 h 209653"/>
                  <a:gd name="connsiteX3" fmla="*/ 216694 w 226219"/>
                  <a:gd name="connsiteY3" fmla="*/ 66778 h 209653"/>
                  <a:gd name="connsiteX4" fmla="*/ 226219 w 226219"/>
                  <a:gd name="connsiteY4" fmla="*/ 102497 h 209653"/>
                  <a:gd name="connsiteX5" fmla="*/ 214312 w 226219"/>
                  <a:gd name="connsiteY5" fmla="*/ 121547 h 209653"/>
                  <a:gd name="connsiteX6" fmla="*/ 211931 w 226219"/>
                  <a:gd name="connsiteY6" fmla="*/ 181078 h 209653"/>
                  <a:gd name="connsiteX7" fmla="*/ 130969 w 226219"/>
                  <a:gd name="connsiteY7" fmla="*/ 181078 h 209653"/>
                  <a:gd name="connsiteX8" fmla="*/ 61912 w 226219"/>
                  <a:gd name="connsiteY8" fmla="*/ 209653 h 209653"/>
                  <a:gd name="connsiteX9" fmla="*/ 35719 w 226219"/>
                  <a:gd name="connsiteY9" fmla="*/ 185841 h 209653"/>
                  <a:gd name="connsiteX10" fmla="*/ 66675 w 226219"/>
                  <a:gd name="connsiteY10" fmla="*/ 157266 h 209653"/>
                  <a:gd name="connsiteX11" fmla="*/ 0 w 226219"/>
                  <a:gd name="connsiteY11" fmla="*/ 109641 h 209653"/>
                  <a:gd name="connsiteX12" fmla="*/ 11906 w 226219"/>
                  <a:gd name="connsiteY12" fmla="*/ 78685 h 209653"/>
                  <a:gd name="connsiteX13" fmla="*/ 78581 w 226219"/>
                  <a:gd name="connsiteY13" fmla="*/ 116785 h 209653"/>
                  <a:gd name="connsiteX14" fmla="*/ 152400 w 226219"/>
                  <a:gd name="connsiteY14" fmla="*/ 114403 h 209653"/>
                  <a:gd name="connsiteX15" fmla="*/ 171450 w 226219"/>
                  <a:gd name="connsiteY15" fmla="*/ 64397 h 209653"/>
                  <a:gd name="connsiteX16" fmla="*/ 154781 w 226219"/>
                  <a:gd name="connsiteY16" fmla="*/ 35821 h 209653"/>
                  <a:gd name="connsiteX17" fmla="*/ 145256 w 226219"/>
                  <a:gd name="connsiteY17" fmla="*/ 103 h 209653"/>
                  <a:gd name="connsiteX0" fmla="*/ 138113 w 226219"/>
                  <a:gd name="connsiteY0" fmla="*/ 83 h 216777"/>
                  <a:gd name="connsiteX1" fmla="*/ 180975 w 226219"/>
                  <a:gd name="connsiteY1" fmla="*/ 33421 h 216777"/>
                  <a:gd name="connsiteX2" fmla="*/ 200025 w 226219"/>
                  <a:gd name="connsiteY2" fmla="*/ 57234 h 216777"/>
                  <a:gd name="connsiteX3" fmla="*/ 216694 w 226219"/>
                  <a:gd name="connsiteY3" fmla="*/ 73902 h 216777"/>
                  <a:gd name="connsiteX4" fmla="*/ 226219 w 226219"/>
                  <a:gd name="connsiteY4" fmla="*/ 109621 h 216777"/>
                  <a:gd name="connsiteX5" fmla="*/ 214312 w 226219"/>
                  <a:gd name="connsiteY5" fmla="*/ 128671 h 216777"/>
                  <a:gd name="connsiteX6" fmla="*/ 211931 w 226219"/>
                  <a:gd name="connsiteY6" fmla="*/ 188202 h 216777"/>
                  <a:gd name="connsiteX7" fmla="*/ 130969 w 226219"/>
                  <a:gd name="connsiteY7" fmla="*/ 188202 h 216777"/>
                  <a:gd name="connsiteX8" fmla="*/ 61912 w 226219"/>
                  <a:gd name="connsiteY8" fmla="*/ 216777 h 216777"/>
                  <a:gd name="connsiteX9" fmla="*/ 35719 w 226219"/>
                  <a:gd name="connsiteY9" fmla="*/ 192965 h 216777"/>
                  <a:gd name="connsiteX10" fmla="*/ 66675 w 226219"/>
                  <a:gd name="connsiteY10" fmla="*/ 164390 h 216777"/>
                  <a:gd name="connsiteX11" fmla="*/ 0 w 226219"/>
                  <a:gd name="connsiteY11" fmla="*/ 116765 h 216777"/>
                  <a:gd name="connsiteX12" fmla="*/ 11906 w 226219"/>
                  <a:gd name="connsiteY12" fmla="*/ 85809 h 216777"/>
                  <a:gd name="connsiteX13" fmla="*/ 78581 w 226219"/>
                  <a:gd name="connsiteY13" fmla="*/ 123909 h 216777"/>
                  <a:gd name="connsiteX14" fmla="*/ 152400 w 226219"/>
                  <a:gd name="connsiteY14" fmla="*/ 121527 h 216777"/>
                  <a:gd name="connsiteX15" fmla="*/ 171450 w 226219"/>
                  <a:gd name="connsiteY15" fmla="*/ 71521 h 216777"/>
                  <a:gd name="connsiteX16" fmla="*/ 154781 w 226219"/>
                  <a:gd name="connsiteY16" fmla="*/ 42945 h 216777"/>
                  <a:gd name="connsiteX17" fmla="*/ 138113 w 226219"/>
                  <a:gd name="connsiteY17" fmla="*/ 83 h 2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219" h="216777">
                    <a:moveTo>
                      <a:pt x="138113" y="83"/>
                    </a:moveTo>
                    <a:cubicBezTo>
                      <a:pt x="140891" y="-1108"/>
                      <a:pt x="173038" y="24293"/>
                      <a:pt x="180975" y="33421"/>
                    </a:cubicBezTo>
                    <a:cubicBezTo>
                      <a:pt x="188912" y="42549"/>
                      <a:pt x="192484" y="50884"/>
                      <a:pt x="200025" y="57234"/>
                    </a:cubicBezTo>
                    <a:lnTo>
                      <a:pt x="216694" y="73902"/>
                    </a:lnTo>
                    <a:lnTo>
                      <a:pt x="226219" y="109621"/>
                    </a:lnTo>
                    <a:lnTo>
                      <a:pt x="214312" y="128671"/>
                    </a:lnTo>
                    <a:cubicBezTo>
                      <a:pt x="213518" y="148515"/>
                      <a:pt x="212725" y="168358"/>
                      <a:pt x="211931" y="188202"/>
                    </a:cubicBezTo>
                    <a:lnTo>
                      <a:pt x="130969" y="188202"/>
                    </a:lnTo>
                    <a:lnTo>
                      <a:pt x="61912" y="216777"/>
                    </a:lnTo>
                    <a:lnTo>
                      <a:pt x="35719" y="192965"/>
                    </a:lnTo>
                    <a:lnTo>
                      <a:pt x="66675" y="164390"/>
                    </a:lnTo>
                    <a:lnTo>
                      <a:pt x="0" y="116765"/>
                    </a:lnTo>
                    <a:lnTo>
                      <a:pt x="11906" y="85809"/>
                    </a:lnTo>
                    <a:lnTo>
                      <a:pt x="78581" y="123909"/>
                    </a:lnTo>
                    <a:lnTo>
                      <a:pt x="152400" y="121527"/>
                    </a:lnTo>
                    <a:lnTo>
                      <a:pt x="171450" y="71521"/>
                    </a:lnTo>
                    <a:cubicBezTo>
                      <a:pt x="173037" y="59615"/>
                      <a:pt x="159147" y="53661"/>
                      <a:pt x="154781" y="42945"/>
                    </a:cubicBezTo>
                    <a:cubicBezTo>
                      <a:pt x="150415" y="32229"/>
                      <a:pt x="132954" y="-1902"/>
                      <a:pt x="138113" y="83"/>
                    </a:cubicBez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Solothurn">
                <a:extLst>
                  <a:ext uri="{FF2B5EF4-FFF2-40B4-BE49-F238E27FC236}">
                    <a16:creationId xmlns:a16="http://schemas.microsoft.com/office/drawing/2014/main" id="{6B0B1A8F-D4B0-4FAD-B0CC-02060D8C7E75}"/>
                  </a:ext>
                </a:extLst>
              </p:cNvPr>
              <p:cNvSpPr/>
              <p:nvPr/>
            </p:nvSpPr>
            <p:spPr>
              <a:xfrm>
                <a:off x="4295381" y="1459978"/>
                <a:ext cx="177447" cy="110408"/>
              </a:xfrm>
              <a:custGeom>
                <a:avLst/>
                <a:gdLst>
                  <a:gd name="connsiteX0" fmla="*/ 116681 w 176213"/>
                  <a:gd name="connsiteY0" fmla="*/ 0 h 109537"/>
                  <a:gd name="connsiteX1" fmla="*/ 176213 w 176213"/>
                  <a:gd name="connsiteY1" fmla="*/ 66675 h 109537"/>
                  <a:gd name="connsiteX2" fmla="*/ 142875 w 176213"/>
                  <a:gd name="connsiteY2" fmla="*/ 109537 h 109537"/>
                  <a:gd name="connsiteX3" fmla="*/ 0 w 176213"/>
                  <a:gd name="connsiteY3" fmla="*/ 107156 h 109537"/>
                  <a:gd name="connsiteX4" fmla="*/ 4763 w 176213"/>
                  <a:gd name="connsiteY4" fmla="*/ 64294 h 109537"/>
                  <a:gd name="connsiteX5" fmla="*/ 116681 w 176213"/>
                  <a:gd name="connsiteY5" fmla="*/ 0 h 109537"/>
                  <a:gd name="connsiteX0" fmla="*/ 116681 w 176213"/>
                  <a:gd name="connsiteY0" fmla="*/ 0 h 109537"/>
                  <a:gd name="connsiteX1" fmla="*/ 176213 w 176213"/>
                  <a:gd name="connsiteY1" fmla="*/ 66675 h 109537"/>
                  <a:gd name="connsiteX2" fmla="*/ 142875 w 176213"/>
                  <a:gd name="connsiteY2" fmla="*/ 109537 h 109537"/>
                  <a:gd name="connsiteX3" fmla="*/ 0 w 176213"/>
                  <a:gd name="connsiteY3" fmla="*/ 107156 h 109537"/>
                  <a:gd name="connsiteX4" fmla="*/ 4763 w 176213"/>
                  <a:gd name="connsiteY4" fmla="*/ 64294 h 109537"/>
                  <a:gd name="connsiteX5" fmla="*/ 107156 w 176213"/>
                  <a:gd name="connsiteY5" fmla="*/ 11906 h 109537"/>
                  <a:gd name="connsiteX6" fmla="*/ 116681 w 176213"/>
                  <a:gd name="connsiteY6" fmla="*/ 0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213" h="109537">
                    <a:moveTo>
                      <a:pt x="116681" y="0"/>
                    </a:moveTo>
                    <a:lnTo>
                      <a:pt x="176213" y="66675"/>
                    </a:lnTo>
                    <a:lnTo>
                      <a:pt x="142875" y="109537"/>
                    </a:lnTo>
                    <a:lnTo>
                      <a:pt x="0" y="107156"/>
                    </a:lnTo>
                    <a:lnTo>
                      <a:pt x="4763" y="64294"/>
                    </a:lnTo>
                    <a:cubicBezTo>
                      <a:pt x="31750" y="47625"/>
                      <a:pt x="80169" y="28575"/>
                      <a:pt x="107156" y="11906"/>
                    </a:cubicBezTo>
                    <a:lnTo>
                      <a:pt x="116681" y="0"/>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17" name="Schwyz (Kanton)">
              <a:extLst>
                <a:ext uri="{FF2B5EF4-FFF2-40B4-BE49-F238E27FC236}">
                  <a16:creationId xmlns:a16="http://schemas.microsoft.com/office/drawing/2014/main" id="{5DDD1E00-84C2-4C23-AED0-FF1598AAE721}"/>
                </a:ext>
              </a:extLst>
            </p:cNvPr>
            <p:cNvSpPr/>
            <p:nvPr/>
          </p:nvSpPr>
          <p:spPr>
            <a:xfrm>
              <a:off x="6421632" y="2139593"/>
              <a:ext cx="1293329" cy="1011184"/>
            </a:xfrm>
            <a:custGeom>
              <a:avLst/>
              <a:gdLst>
                <a:gd name="connsiteX0" fmla="*/ 1149324 w 1293329"/>
                <a:gd name="connsiteY0" fmla="*/ 0 h 1011184"/>
                <a:gd name="connsiteX1" fmla="*/ 1199200 w 1293329"/>
                <a:gd name="connsiteY1" fmla="*/ 8312 h 1011184"/>
                <a:gd name="connsiteX2" fmla="*/ 1215826 w 1293329"/>
                <a:gd name="connsiteY2" fmla="*/ 12469 h 1011184"/>
                <a:gd name="connsiteX3" fmla="*/ 1178418 w 1293329"/>
                <a:gd name="connsiteY3" fmla="*/ 62345 h 1011184"/>
                <a:gd name="connsiteX4" fmla="*/ 1211669 w 1293329"/>
                <a:gd name="connsiteY4" fmla="*/ 124690 h 1011184"/>
                <a:gd name="connsiteX5" fmla="*/ 1290640 w 1293329"/>
                <a:gd name="connsiteY5" fmla="*/ 137160 h 1011184"/>
                <a:gd name="connsiteX6" fmla="*/ 1293329 w 1293329"/>
                <a:gd name="connsiteY6" fmla="*/ 140093 h 1011184"/>
                <a:gd name="connsiteX7" fmla="*/ 1283381 w 1293329"/>
                <a:gd name="connsiteY7" fmla="*/ 147100 h 1011184"/>
                <a:gd name="connsiteX8" fmla="*/ 1203532 w 1293329"/>
                <a:gd name="connsiteY8" fmla="*/ 247555 h 1011184"/>
                <a:gd name="connsiteX9" fmla="*/ 1221562 w 1293329"/>
                <a:gd name="connsiteY9" fmla="*/ 275888 h 1011184"/>
                <a:gd name="connsiteX10" fmla="*/ 1226714 w 1293329"/>
                <a:gd name="connsiteY10" fmla="*/ 340283 h 1011184"/>
                <a:gd name="connsiteX11" fmla="*/ 1177774 w 1293329"/>
                <a:gd name="connsiteY11" fmla="*/ 396950 h 1011184"/>
                <a:gd name="connsiteX12" fmla="*/ 1200956 w 1293329"/>
                <a:gd name="connsiteY12" fmla="*/ 430435 h 1011184"/>
                <a:gd name="connsiteX13" fmla="*/ 1175198 w 1293329"/>
                <a:gd name="connsiteY13" fmla="*/ 510284 h 1011184"/>
                <a:gd name="connsiteX14" fmla="*/ 1077319 w 1293329"/>
                <a:gd name="connsiteY14" fmla="*/ 564375 h 1011184"/>
                <a:gd name="connsiteX15" fmla="*/ 1056713 w 1293329"/>
                <a:gd name="connsiteY15" fmla="*/ 600436 h 1011184"/>
                <a:gd name="connsiteX16" fmla="*/ 1095349 w 1293329"/>
                <a:gd name="connsiteY16" fmla="*/ 626194 h 1011184"/>
                <a:gd name="connsiteX17" fmla="*/ 1185501 w 1293329"/>
                <a:gd name="connsiteY17" fmla="*/ 765285 h 1011184"/>
                <a:gd name="connsiteX18" fmla="*/ 1221562 w 1293329"/>
                <a:gd name="connsiteY18" fmla="*/ 796195 h 1011184"/>
                <a:gd name="connsiteX19" fmla="*/ 1198380 w 1293329"/>
                <a:gd name="connsiteY19" fmla="*/ 858013 h 1011184"/>
                <a:gd name="connsiteX20" fmla="*/ 1221562 w 1293329"/>
                <a:gd name="connsiteY20" fmla="*/ 888923 h 1011184"/>
                <a:gd name="connsiteX21" fmla="*/ 1161136 w 1293329"/>
                <a:gd name="connsiteY21" fmla="*/ 913541 h 1011184"/>
                <a:gd name="connsiteX22" fmla="*/ 1164236 w 1293329"/>
                <a:gd name="connsiteY22" fmla="*/ 918087 h 1011184"/>
                <a:gd name="connsiteX23" fmla="*/ 1161903 w 1293329"/>
                <a:gd name="connsiteY23" fmla="*/ 918736 h 1011184"/>
                <a:gd name="connsiteX24" fmla="*/ 1155888 w 1293329"/>
                <a:gd name="connsiteY24" fmla="*/ 909915 h 1011184"/>
                <a:gd name="connsiteX25" fmla="*/ 971221 w 1293329"/>
                <a:gd name="connsiteY25" fmla="*/ 1011184 h 1011184"/>
                <a:gd name="connsiteX26" fmla="*/ 977178 w 1293329"/>
                <a:gd name="connsiteY26" fmla="*/ 945657 h 1011184"/>
                <a:gd name="connsiteX27" fmla="*/ 935479 w 1293329"/>
                <a:gd name="connsiteY27" fmla="*/ 912893 h 1011184"/>
                <a:gd name="connsiteX28" fmla="*/ 929522 w 1293329"/>
                <a:gd name="connsiteY28" fmla="*/ 874173 h 1011184"/>
                <a:gd name="connsiteX29" fmla="*/ 896758 w 1293329"/>
                <a:gd name="connsiteY29" fmla="*/ 853323 h 1011184"/>
                <a:gd name="connsiteX30" fmla="*/ 861016 w 1293329"/>
                <a:gd name="connsiteY30" fmla="*/ 889065 h 1011184"/>
                <a:gd name="connsiteX31" fmla="*/ 810382 w 1293329"/>
                <a:gd name="connsiteY31" fmla="*/ 856302 h 1011184"/>
                <a:gd name="connsiteX32" fmla="*/ 709113 w 1293329"/>
                <a:gd name="connsiteY32" fmla="*/ 906936 h 1011184"/>
                <a:gd name="connsiteX33" fmla="*/ 682306 w 1293329"/>
                <a:gd name="connsiteY33" fmla="*/ 939700 h 1011184"/>
                <a:gd name="connsiteX34" fmla="*/ 646564 w 1293329"/>
                <a:gd name="connsiteY34" fmla="*/ 835452 h 1011184"/>
                <a:gd name="connsiteX35" fmla="*/ 604865 w 1293329"/>
                <a:gd name="connsiteY35" fmla="*/ 850345 h 1011184"/>
                <a:gd name="connsiteX36" fmla="*/ 497639 w 1293329"/>
                <a:gd name="connsiteY36" fmla="*/ 826517 h 1011184"/>
                <a:gd name="connsiteX37" fmla="*/ 462090 w 1293329"/>
                <a:gd name="connsiteY37" fmla="*/ 767269 h 1011184"/>
                <a:gd name="connsiteX38" fmla="*/ 462090 w 1293329"/>
                <a:gd name="connsiteY38" fmla="*/ 757434 h 1011184"/>
                <a:gd name="connsiteX39" fmla="*/ 452217 w 1293329"/>
                <a:gd name="connsiteY39" fmla="*/ 737960 h 1011184"/>
                <a:gd name="connsiteX40" fmla="*/ 452217 w 1293329"/>
                <a:gd name="connsiteY40" fmla="*/ 735309 h 1011184"/>
                <a:gd name="connsiteX41" fmla="*/ 444266 w 1293329"/>
                <a:gd name="connsiteY41" fmla="*/ 727358 h 1011184"/>
                <a:gd name="connsiteX42" fmla="*/ 425713 w 1293329"/>
                <a:gd name="connsiteY42" fmla="*/ 703504 h 1011184"/>
                <a:gd name="connsiteX43" fmla="*/ 362103 w 1293329"/>
                <a:gd name="connsiteY43" fmla="*/ 730009 h 1011184"/>
                <a:gd name="connsiteX44" fmla="*/ 338249 w 1293329"/>
                <a:gd name="connsiteY44" fmla="*/ 737960 h 1011184"/>
                <a:gd name="connsiteX45" fmla="*/ 301143 w 1293329"/>
                <a:gd name="connsiteY45" fmla="*/ 745911 h 1011184"/>
                <a:gd name="connsiteX46" fmla="*/ 261386 w 1293329"/>
                <a:gd name="connsiteY46" fmla="*/ 751212 h 1011184"/>
                <a:gd name="connsiteX47" fmla="*/ 208377 w 1293329"/>
                <a:gd name="connsiteY47" fmla="*/ 743261 h 1011184"/>
                <a:gd name="connsiteX48" fmla="*/ 128864 w 1293329"/>
                <a:gd name="connsiteY48" fmla="*/ 724708 h 1011184"/>
                <a:gd name="connsiteX49" fmla="*/ 261607 w 1293329"/>
                <a:gd name="connsiteY49" fmla="*/ 669417 h 1011184"/>
                <a:gd name="connsiteX50" fmla="*/ 268942 w 1293329"/>
                <a:gd name="connsiteY50" fmla="*/ 618074 h 1011184"/>
                <a:gd name="connsiteX51" fmla="*/ 92907 w 1293329"/>
                <a:gd name="connsiteY51" fmla="*/ 490938 h 1011184"/>
                <a:gd name="connsiteX52" fmla="*/ 22005 w 1293329"/>
                <a:gd name="connsiteY52" fmla="*/ 500718 h 1011184"/>
                <a:gd name="connsiteX53" fmla="*/ 0 w 1293329"/>
                <a:gd name="connsiteY53" fmla="*/ 471379 h 1011184"/>
                <a:gd name="connsiteX54" fmla="*/ 14670 w 1293329"/>
                <a:gd name="connsiteY54" fmla="*/ 466489 h 1011184"/>
                <a:gd name="connsiteX55" fmla="*/ 51344 w 1293329"/>
                <a:gd name="connsiteY55" fmla="*/ 434705 h 1011184"/>
                <a:gd name="connsiteX56" fmla="*/ 70903 w 1293329"/>
                <a:gd name="connsiteY56" fmla="*/ 368692 h 1011184"/>
                <a:gd name="connsiteX57" fmla="*/ 100242 w 1293329"/>
                <a:gd name="connsiteY57" fmla="*/ 361357 h 1011184"/>
                <a:gd name="connsiteX58" fmla="*/ 185814 w 1293329"/>
                <a:gd name="connsiteY58" fmla="*/ 361357 h 1011184"/>
                <a:gd name="connsiteX59" fmla="*/ 288501 w 1293329"/>
                <a:gd name="connsiteY59" fmla="*/ 407811 h 1011184"/>
                <a:gd name="connsiteX60" fmla="*/ 371628 w 1293329"/>
                <a:gd name="connsiteY60" fmla="*/ 393141 h 1011184"/>
                <a:gd name="connsiteX61" fmla="*/ 371628 w 1293329"/>
                <a:gd name="connsiteY61" fmla="*/ 434705 h 1011184"/>
                <a:gd name="connsiteX62" fmla="*/ 378963 w 1293329"/>
                <a:gd name="connsiteY62" fmla="*/ 437150 h 1011184"/>
                <a:gd name="connsiteX63" fmla="*/ 403412 w 1293329"/>
                <a:gd name="connsiteY63" fmla="*/ 420035 h 1011184"/>
                <a:gd name="connsiteX64" fmla="*/ 427861 w 1293329"/>
                <a:gd name="connsiteY64" fmla="*/ 420035 h 1011184"/>
                <a:gd name="connsiteX65" fmla="*/ 464535 w 1293329"/>
                <a:gd name="connsiteY65" fmla="*/ 388251 h 1011184"/>
                <a:gd name="connsiteX66" fmla="*/ 518323 w 1293329"/>
                <a:gd name="connsiteY66" fmla="*/ 400476 h 1011184"/>
                <a:gd name="connsiteX67" fmla="*/ 554997 w 1293329"/>
                <a:gd name="connsiteY67" fmla="*/ 351578 h 1011184"/>
                <a:gd name="connsiteX68" fmla="*/ 599006 w 1293329"/>
                <a:gd name="connsiteY68" fmla="*/ 314904 h 1011184"/>
                <a:gd name="connsiteX69" fmla="*/ 618565 w 1293329"/>
                <a:gd name="connsiteY69" fmla="*/ 285565 h 1011184"/>
                <a:gd name="connsiteX70" fmla="*/ 640569 w 1293329"/>
                <a:gd name="connsiteY70" fmla="*/ 190213 h 1011184"/>
                <a:gd name="connsiteX71" fmla="*/ 635601 w 1293329"/>
                <a:gd name="connsiteY71" fmla="*/ 182039 h 1011184"/>
                <a:gd name="connsiteX72" fmla="*/ 637628 w 1293329"/>
                <a:gd name="connsiteY72" fmla="*/ 181762 h 1011184"/>
                <a:gd name="connsiteX73" fmla="*/ 611871 w 1293329"/>
                <a:gd name="connsiteY73" fmla="*/ 130247 h 1011184"/>
                <a:gd name="connsiteX74" fmla="*/ 611871 w 1293329"/>
                <a:gd name="connsiteY74" fmla="*/ 117368 h 1011184"/>
                <a:gd name="connsiteX75" fmla="*/ 678841 w 1293329"/>
                <a:gd name="connsiteY75" fmla="*/ 42671 h 1011184"/>
                <a:gd name="connsiteX76" fmla="*/ 854763 w 1293329"/>
                <a:gd name="connsiteY76" fmla="*/ 7068 h 1011184"/>
                <a:gd name="connsiteX77" fmla="*/ 866691 w 1293329"/>
                <a:gd name="connsiteY77" fmla="*/ 58189 h 10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93329" h="1011184">
                  <a:moveTo>
                    <a:pt x="1149324" y="0"/>
                  </a:moveTo>
                  <a:lnTo>
                    <a:pt x="1199200" y="8312"/>
                  </a:lnTo>
                  <a:lnTo>
                    <a:pt x="1215826" y="12469"/>
                  </a:lnTo>
                  <a:lnTo>
                    <a:pt x="1178418" y="62345"/>
                  </a:lnTo>
                  <a:lnTo>
                    <a:pt x="1211669" y="124690"/>
                  </a:lnTo>
                  <a:lnTo>
                    <a:pt x="1290640" y="137160"/>
                  </a:lnTo>
                  <a:lnTo>
                    <a:pt x="1293329" y="140093"/>
                  </a:lnTo>
                  <a:lnTo>
                    <a:pt x="1283381" y="147100"/>
                  </a:lnTo>
                  <a:lnTo>
                    <a:pt x="1203532" y="247555"/>
                  </a:lnTo>
                  <a:lnTo>
                    <a:pt x="1221562" y="275888"/>
                  </a:lnTo>
                  <a:lnTo>
                    <a:pt x="1226714" y="340283"/>
                  </a:lnTo>
                  <a:lnTo>
                    <a:pt x="1177774" y="396950"/>
                  </a:lnTo>
                  <a:lnTo>
                    <a:pt x="1200956" y="430435"/>
                  </a:lnTo>
                  <a:lnTo>
                    <a:pt x="1175198" y="510284"/>
                  </a:lnTo>
                  <a:lnTo>
                    <a:pt x="1077319" y="564375"/>
                  </a:lnTo>
                  <a:lnTo>
                    <a:pt x="1056713" y="600436"/>
                  </a:lnTo>
                  <a:lnTo>
                    <a:pt x="1095349" y="626194"/>
                  </a:lnTo>
                  <a:lnTo>
                    <a:pt x="1185501" y="765285"/>
                  </a:lnTo>
                  <a:lnTo>
                    <a:pt x="1221562" y="796195"/>
                  </a:lnTo>
                  <a:lnTo>
                    <a:pt x="1198380" y="858013"/>
                  </a:lnTo>
                  <a:lnTo>
                    <a:pt x="1221562" y="888923"/>
                  </a:lnTo>
                  <a:lnTo>
                    <a:pt x="1161136" y="913541"/>
                  </a:lnTo>
                  <a:lnTo>
                    <a:pt x="1164236" y="918087"/>
                  </a:lnTo>
                  <a:lnTo>
                    <a:pt x="1161903" y="918736"/>
                  </a:lnTo>
                  <a:lnTo>
                    <a:pt x="1155888" y="909915"/>
                  </a:lnTo>
                  <a:lnTo>
                    <a:pt x="971221" y="1011184"/>
                  </a:lnTo>
                  <a:lnTo>
                    <a:pt x="977178" y="945657"/>
                  </a:lnTo>
                  <a:lnTo>
                    <a:pt x="935479" y="912893"/>
                  </a:lnTo>
                  <a:lnTo>
                    <a:pt x="929522" y="874173"/>
                  </a:lnTo>
                  <a:lnTo>
                    <a:pt x="896758" y="853323"/>
                  </a:lnTo>
                  <a:lnTo>
                    <a:pt x="861016" y="889065"/>
                  </a:lnTo>
                  <a:lnTo>
                    <a:pt x="810382" y="856302"/>
                  </a:lnTo>
                  <a:lnTo>
                    <a:pt x="709113" y="906936"/>
                  </a:lnTo>
                  <a:lnTo>
                    <a:pt x="682306" y="939700"/>
                  </a:lnTo>
                  <a:lnTo>
                    <a:pt x="646564" y="835452"/>
                  </a:lnTo>
                  <a:lnTo>
                    <a:pt x="604865" y="850345"/>
                  </a:lnTo>
                  <a:lnTo>
                    <a:pt x="497639" y="826517"/>
                  </a:lnTo>
                  <a:lnTo>
                    <a:pt x="462090" y="767269"/>
                  </a:lnTo>
                  <a:lnTo>
                    <a:pt x="462090" y="757434"/>
                  </a:lnTo>
                  <a:lnTo>
                    <a:pt x="452217" y="737960"/>
                  </a:lnTo>
                  <a:lnTo>
                    <a:pt x="452217" y="735309"/>
                  </a:lnTo>
                  <a:lnTo>
                    <a:pt x="444266" y="727358"/>
                  </a:lnTo>
                  <a:lnTo>
                    <a:pt x="425713" y="703504"/>
                  </a:lnTo>
                  <a:lnTo>
                    <a:pt x="362103" y="730009"/>
                  </a:lnTo>
                  <a:lnTo>
                    <a:pt x="338249" y="737960"/>
                  </a:lnTo>
                  <a:lnTo>
                    <a:pt x="301143" y="745911"/>
                  </a:lnTo>
                  <a:lnTo>
                    <a:pt x="261386" y="751212"/>
                  </a:lnTo>
                  <a:lnTo>
                    <a:pt x="208377" y="743261"/>
                  </a:lnTo>
                  <a:lnTo>
                    <a:pt x="128864" y="724708"/>
                  </a:lnTo>
                  <a:lnTo>
                    <a:pt x="261607" y="669417"/>
                  </a:lnTo>
                  <a:lnTo>
                    <a:pt x="268942" y="618074"/>
                  </a:lnTo>
                  <a:lnTo>
                    <a:pt x="92907" y="490938"/>
                  </a:lnTo>
                  <a:lnTo>
                    <a:pt x="22005" y="500718"/>
                  </a:lnTo>
                  <a:lnTo>
                    <a:pt x="0" y="471379"/>
                  </a:lnTo>
                  <a:lnTo>
                    <a:pt x="14670" y="466489"/>
                  </a:lnTo>
                  <a:lnTo>
                    <a:pt x="51344" y="434705"/>
                  </a:lnTo>
                  <a:lnTo>
                    <a:pt x="70903" y="368692"/>
                  </a:lnTo>
                  <a:lnTo>
                    <a:pt x="100242" y="361357"/>
                  </a:lnTo>
                  <a:lnTo>
                    <a:pt x="185814" y="361357"/>
                  </a:lnTo>
                  <a:lnTo>
                    <a:pt x="288501" y="407811"/>
                  </a:lnTo>
                  <a:lnTo>
                    <a:pt x="371628" y="393141"/>
                  </a:lnTo>
                  <a:lnTo>
                    <a:pt x="371628" y="434705"/>
                  </a:lnTo>
                  <a:lnTo>
                    <a:pt x="378963" y="437150"/>
                  </a:lnTo>
                  <a:cubicBezTo>
                    <a:pt x="392516" y="437150"/>
                    <a:pt x="382626" y="438223"/>
                    <a:pt x="403412" y="420035"/>
                  </a:cubicBezTo>
                  <a:lnTo>
                    <a:pt x="427861" y="420035"/>
                  </a:lnTo>
                  <a:lnTo>
                    <a:pt x="464535" y="388251"/>
                  </a:lnTo>
                  <a:lnTo>
                    <a:pt x="518323" y="400476"/>
                  </a:lnTo>
                  <a:lnTo>
                    <a:pt x="554997" y="351578"/>
                  </a:lnTo>
                  <a:lnTo>
                    <a:pt x="599006" y="314904"/>
                  </a:lnTo>
                  <a:lnTo>
                    <a:pt x="618565" y="285565"/>
                  </a:lnTo>
                  <a:lnTo>
                    <a:pt x="640569" y="190213"/>
                  </a:lnTo>
                  <a:lnTo>
                    <a:pt x="635601" y="182039"/>
                  </a:lnTo>
                  <a:lnTo>
                    <a:pt x="637628" y="181762"/>
                  </a:lnTo>
                  <a:lnTo>
                    <a:pt x="611871" y="130247"/>
                  </a:lnTo>
                  <a:lnTo>
                    <a:pt x="611871" y="117368"/>
                  </a:lnTo>
                  <a:lnTo>
                    <a:pt x="678841" y="42671"/>
                  </a:lnTo>
                  <a:lnTo>
                    <a:pt x="854763" y="7068"/>
                  </a:lnTo>
                  <a:lnTo>
                    <a:pt x="866691" y="58189"/>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Uri">
              <a:extLst>
                <a:ext uri="{FF2B5EF4-FFF2-40B4-BE49-F238E27FC236}">
                  <a16:creationId xmlns:a16="http://schemas.microsoft.com/office/drawing/2014/main" id="{77887833-FDCA-4C43-8DE8-1FFE7C426FF3}"/>
                </a:ext>
              </a:extLst>
            </p:cNvPr>
            <p:cNvSpPr/>
            <p:nvPr/>
          </p:nvSpPr>
          <p:spPr>
            <a:xfrm>
              <a:off x="6460195" y="2847515"/>
              <a:ext cx="1178523" cy="1419305"/>
            </a:xfrm>
            <a:custGeom>
              <a:avLst/>
              <a:gdLst>
                <a:gd name="connsiteX0" fmla="*/ 400786 w 1178523"/>
                <a:gd name="connsiteY0" fmla="*/ 0 h 1419305"/>
                <a:gd name="connsiteX1" fmla="*/ 410556 w 1178523"/>
                <a:gd name="connsiteY1" fmla="*/ 12562 h 1419305"/>
                <a:gd name="connsiteX2" fmla="*/ 418507 w 1178523"/>
                <a:gd name="connsiteY2" fmla="*/ 20513 h 1419305"/>
                <a:gd name="connsiteX3" fmla="*/ 418507 w 1178523"/>
                <a:gd name="connsiteY3" fmla="*/ 23164 h 1419305"/>
                <a:gd name="connsiteX4" fmla="*/ 428380 w 1178523"/>
                <a:gd name="connsiteY4" fmla="*/ 42638 h 1419305"/>
                <a:gd name="connsiteX5" fmla="*/ 428380 w 1178523"/>
                <a:gd name="connsiteY5" fmla="*/ 52473 h 1419305"/>
                <a:gd name="connsiteX6" fmla="*/ 463929 w 1178523"/>
                <a:gd name="connsiteY6" fmla="*/ 111721 h 1419305"/>
                <a:gd name="connsiteX7" fmla="*/ 571155 w 1178523"/>
                <a:gd name="connsiteY7" fmla="*/ 135549 h 1419305"/>
                <a:gd name="connsiteX8" fmla="*/ 612854 w 1178523"/>
                <a:gd name="connsiteY8" fmla="*/ 120656 h 1419305"/>
                <a:gd name="connsiteX9" fmla="*/ 648596 w 1178523"/>
                <a:gd name="connsiteY9" fmla="*/ 224904 h 1419305"/>
                <a:gd name="connsiteX10" fmla="*/ 675403 w 1178523"/>
                <a:gd name="connsiteY10" fmla="*/ 192140 h 1419305"/>
                <a:gd name="connsiteX11" fmla="*/ 776672 w 1178523"/>
                <a:gd name="connsiteY11" fmla="*/ 141506 h 1419305"/>
                <a:gd name="connsiteX12" fmla="*/ 827306 w 1178523"/>
                <a:gd name="connsiteY12" fmla="*/ 174269 h 1419305"/>
                <a:gd name="connsiteX13" fmla="*/ 863048 w 1178523"/>
                <a:gd name="connsiteY13" fmla="*/ 138527 h 1419305"/>
                <a:gd name="connsiteX14" fmla="*/ 895812 w 1178523"/>
                <a:gd name="connsiteY14" fmla="*/ 159377 h 1419305"/>
                <a:gd name="connsiteX15" fmla="*/ 901769 w 1178523"/>
                <a:gd name="connsiteY15" fmla="*/ 198097 h 1419305"/>
                <a:gd name="connsiteX16" fmla="*/ 943468 w 1178523"/>
                <a:gd name="connsiteY16" fmla="*/ 230861 h 1419305"/>
                <a:gd name="connsiteX17" fmla="*/ 937511 w 1178523"/>
                <a:gd name="connsiteY17" fmla="*/ 296388 h 1419305"/>
                <a:gd name="connsiteX18" fmla="*/ 1122178 w 1178523"/>
                <a:gd name="connsiteY18" fmla="*/ 195119 h 1419305"/>
                <a:gd name="connsiteX19" fmla="*/ 1128193 w 1178523"/>
                <a:gd name="connsiteY19" fmla="*/ 203940 h 1419305"/>
                <a:gd name="connsiteX20" fmla="*/ 1130222 w 1178523"/>
                <a:gd name="connsiteY20" fmla="*/ 203376 h 1419305"/>
                <a:gd name="connsiteX21" fmla="*/ 1169587 w 1178523"/>
                <a:gd name="connsiteY21" fmla="*/ 261111 h 1419305"/>
                <a:gd name="connsiteX22" fmla="*/ 1178523 w 1178523"/>
                <a:gd name="connsiteY22" fmla="*/ 326638 h 1419305"/>
                <a:gd name="connsiteX23" fmla="*/ 987899 w 1178523"/>
                <a:gd name="connsiteY23" fmla="*/ 442799 h 1419305"/>
                <a:gd name="connsiteX24" fmla="*/ 1011727 w 1178523"/>
                <a:gd name="connsiteY24" fmla="*/ 472584 h 1419305"/>
                <a:gd name="connsiteX25" fmla="*/ 1017684 w 1178523"/>
                <a:gd name="connsiteY25" fmla="*/ 517262 h 1419305"/>
                <a:gd name="connsiteX26" fmla="*/ 1000316 w 1178523"/>
                <a:gd name="connsiteY26" fmla="*/ 533240 h 1419305"/>
                <a:gd name="connsiteX27" fmla="*/ 994134 w 1178523"/>
                <a:gd name="connsiteY27" fmla="*/ 534243 h 1419305"/>
                <a:gd name="connsiteX28" fmla="*/ 936224 w 1178523"/>
                <a:gd name="connsiteY28" fmla="*/ 587519 h 1419305"/>
                <a:gd name="connsiteX29" fmla="*/ 897504 w 1178523"/>
                <a:gd name="connsiteY29" fmla="*/ 599433 h 1419305"/>
                <a:gd name="connsiteX30" fmla="*/ 921332 w 1178523"/>
                <a:gd name="connsiteY30" fmla="*/ 667939 h 1419305"/>
                <a:gd name="connsiteX31" fmla="*/ 885590 w 1178523"/>
                <a:gd name="connsiteY31" fmla="*/ 676874 h 1419305"/>
                <a:gd name="connsiteX32" fmla="*/ 864740 w 1178523"/>
                <a:gd name="connsiteY32" fmla="*/ 763251 h 1419305"/>
                <a:gd name="connsiteX33" fmla="*/ 811127 w 1178523"/>
                <a:gd name="connsiteY33" fmla="*/ 787079 h 1419305"/>
                <a:gd name="connsiteX34" fmla="*/ 763471 w 1178523"/>
                <a:gd name="connsiteY34" fmla="*/ 751337 h 1419305"/>
                <a:gd name="connsiteX35" fmla="*/ 730708 w 1178523"/>
                <a:gd name="connsiteY35" fmla="*/ 775165 h 1419305"/>
                <a:gd name="connsiteX36" fmla="*/ 724751 w 1178523"/>
                <a:gd name="connsiteY36" fmla="*/ 831756 h 1419305"/>
                <a:gd name="connsiteX37" fmla="*/ 656245 w 1178523"/>
                <a:gd name="connsiteY37" fmla="*/ 876434 h 1419305"/>
                <a:gd name="connsiteX38" fmla="*/ 611568 w 1178523"/>
                <a:gd name="connsiteY38" fmla="*/ 867499 h 1419305"/>
                <a:gd name="connsiteX39" fmla="*/ 575826 w 1178523"/>
                <a:gd name="connsiteY39" fmla="*/ 909198 h 1419305"/>
                <a:gd name="connsiteX40" fmla="*/ 587740 w 1178523"/>
                <a:gd name="connsiteY40" fmla="*/ 989617 h 1419305"/>
                <a:gd name="connsiteX41" fmla="*/ 537105 w 1178523"/>
                <a:gd name="connsiteY41" fmla="*/ 1043230 h 1419305"/>
                <a:gd name="connsiteX42" fmla="*/ 537105 w 1178523"/>
                <a:gd name="connsiteY42" fmla="*/ 1078972 h 1419305"/>
                <a:gd name="connsiteX43" fmla="*/ 596675 w 1178523"/>
                <a:gd name="connsiteY43" fmla="*/ 1138542 h 1419305"/>
                <a:gd name="connsiteX44" fmla="*/ 596675 w 1178523"/>
                <a:gd name="connsiteY44" fmla="*/ 1249106 h 1419305"/>
                <a:gd name="connsiteX45" fmla="*/ 596481 w 1178523"/>
                <a:gd name="connsiteY45" fmla="*/ 1248986 h 1419305"/>
                <a:gd name="connsiteX46" fmla="*/ 519512 w 1178523"/>
                <a:gd name="connsiteY46" fmla="*/ 1301325 h 1419305"/>
                <a:gd name="connsiteX47" fmla="*/ 476409 w 1178523"/>
                <a:gd name="connsiteY47" fmla="*/ 1261301 h 1419305"/>
                <a:gd name="connsiteX48" fmla="*/ 420990 w 1178523"/>
                <a:gd name="connsiteY48" fmla="*/ 1276695 h 1419305"/>
                <a:gd name="connsiteX49" fmla="*/ 374809 w 1178523"/>
                <a:gd name="connsiteY49" fmla="*/ 1245907 h 1419305"/>
                <a:gd name="connsiteX50" fmla="*/ 300918 w 1178523"/>
                <a:gd name="connsiteY50" fmla="*/ 1233592 h 1419305"/>
                <a:gd name="connsiteX51" fmla="*/ 260893 w 1178523"/>
                <a:gd name="connsiteY51" fmla="*/ 1264380 h 1419305"/>
                <a:gd name="connsiteX52" fmla="*/ 251657 w 1178523"/>
                <a:gd name="connsiteY52" fmla="*/ 1353665 h 1419305"/>
                <a:gd name="connsiteX53" fmla="*/ 267051 w 1178523"/>
                <a:gd name="connsiteY53" fmla="*/ 1381374 h 1419305"/>
                <a:gd name="connsiteX54" fmla="*/ 177766 w 1178523"/>
                <a:gd name="connsiteY54" fmla="*/ 1402925 h 1419305"/>
                <a:gd name="connsiteX55" fmla="*/ 172069 w 1178523"/>
                <a:gd name="connsiteY55" fmla="*/ 1419305 h 1419305"/>
                <a:gd name="connsiteX56" fmla="*/ 170996 w 1178523"/>
                <a:gd name="connsiteY56" fmla="*/ 1418330 h 1419305"/>
                <a:gd name="connsiteX57" fmla="*/ 171327 w 1178523"/>
                <a:gd name="connsiteY57" fmla="*/ 1413370 h 1419305"/>
                <a:gd name="connsiteX58" fmla="*/ 67126 w 1178523"/>
                <a:gd name="connsiteY58" fmla="*/ 1357045 h 1419305"/>
                <a:gd name="connsiteX59" fmla="*/ 19470 w 1178523"/>
                <a:gd name="connsiteY59" fmla="*/ 1211098 h 1419305"/>
                <a:gd name="connsiteX60" fmla="*/ 58190 w 1178523"/>
                <a:gd name="connsiteY60" fmla="*/ 1097915 h 1419305"/>
                <a:gd name="connsiteX61" fmla="*/ 37341 w 1178523"/>
                <a:gd name="connsiteY61" fmla="*/ 1035367 h 1419305"/>
                <a:gd name="connsiteX62" fmla="*/ 33440 w 1178523"/>
                <a:gd name="connsiteY62" fmla="*/ 1027890 h 1419305"/>
                <a:gd name="connsiteX63" fmla="*/ 20119 w 1178523"/>
                <a:gd name="connsiteY63" fmla="*/ 1036578 h 1419305"/>
                <a:gd name="connsiteX64" fmla="*/ 19606 w 1178523"/>
                <a:gd name="connsiteY64" fmla="*/ 1035856 h 1419305"/>
                <a:gd name="connsiteX65" fmla="*/ 20786 w 1178523"/>
                <a:gd name="connsiteY65" fmla="*/ 1035086 h 1419305"/>
                <a:gd name="connsiteX66" fmla="*/ 24063 w 1178523"/>
                <a:gd name="connsiteY66" fmla="*/ 1025909 h 1419305"/>
                <a:gd name="connsiteX67" fmla="*/ 0 w 1178523"/>
                <a:gd name="connsiteY67" fmla="*/ 979788 h 1419305"/>
                <a:gd name="connsiteX68" fmla="*/ 8935 w 1178523"/>
                <a:gd name="connsiteY68" fmla="*/ 935111 h 1419305"/>
                <a:gd name="connsiteX69" fmla="*/ 26806 w 1178523"/>
                <a:gd name="connsiteY69" fmla="*/ 914261 h 1419305"/>
                <a:gd name="connsiteX70" fmla="*/ 65527 w 1178523"/>
                <a:gd name="connsiteY70" fmla="*/ 950003 h 1419305"/>
                <a:gd name="connsiteX71" fmla="*/ 113183 w 1178523"/>
                <a:gd name="connsiteY71" fmla="*/ 935111 h 1419305"/>
                <a:gd name="connsiteX72" fmla="*/ 116161 w 1178523"/>
                <a:gd name="connsiteY72" fmla="*/ 857670 h 1419305"/>
                <a:gd name="connsiteX73" fmla="*/ 77441 w 1178523"/>
                <a:gd name="connsiteY73" fmla="*/ 738529 h 1419305"/>
                <a:gd name="connsiteX74" fmla="*/ 107226 w 1178523"/>
                <a:gd name="connsiteY74" fmla="*/ 705766 h 1419305"/>
                <a:gd name="connsiteX75" fmla="*/ 112412 w 1178523"/>
                <a:gd name="connsiteY75" fmla="*/ 703257 h 1419305"/>
                <a:gd name="connsiteX76" fmla="*/ 112135 w 1178523"/>
                <a:gd name="connsiteY76" fmla="*/ 700486 h 1419305"/>
                <a:gd name="connsiteX77" fmla="*/ 111831 w 1178523"/>
                <a:gd name="connsiteY77" fmla="*/ 698864 h 1419305"/>
                <a:gd name="connsiteX78" fmla="*/ 196740 w 1178523"/>
                <a:gd name="connsiteY78" fmla="*/ 659752 h 1419305"/>
                <a:gd name="connsiteX79" fmla="*/ 156066 w 1178523"/>
                <a:gd name="connsiteY79" fmla="*/ 597204 h 1419305"/>
                <a:gd name="connsiteX80" fmla="*/ 174839 w 1178523"/>
                <a:gd name="connsiteY80" fmla="*/ 486999 h 1419305"/>
                <a:gd name="connsiteX81" fmla="*/ 215513 w 1178523"/>
                <a:gd name="connsiteY81" fmla="*/ 448279 h 1419305"/>
                <a:gd name="connsiteX82" fmla="*/ 184225 w 1178523"/>
                <a:gd name="connsiteY82" fmla="*/ 427429 h 1419305"/>
                <a:gd name="connsiteX83" fmla="*/ 139108 w 1178523"/>
                <a:gd name="connsiteY83" fmla="*/ 424745 h 1419305"/>
                <a:gd name="connsiteX84" fmla="*/ 127862 w 1178523"/>
                <a:gd name="connsiteY84" fmla="*/ 351644 h 1419305"/>
                <a:gd name="connsiteX85" fmla="*/ 166583 w 1178523"/>
                <a:gd name="connsiteY85" fmla="*/ 348665 h 1419305"/>
                <a:gd name="connsiteX86" fmla="*/ 145733 w 1178523"/>
                <a:gd name="connsiteY86" fmla="*/ 303988 h 1419305"/>
                <a:gd name="connsiteX87" fmla="*/ 98077 w 1178523"/>
                <a:gd name="connsiteY87" fmla="*/ 289095 h 1419305"/>
                <a:gd name="connsiteX88" fmla="*/ 187432 w 1178523"/>
                <a:gd name="connsiteY88" fmla="*/ 232504 h 1419305"/>
                <a:gd name="connsiteX89" fmla="*/ 217217 w 1178523"/>
                <a:gd name="connsiteY89" fmla="*/ 229525 h 1419305"/>
                <a:gd name="connsiteX90" fmla="*/ 294658 w 1178523"/>
                <a:gd name="connsiteY90" fmla="*/ 202719 h 1419305"/>
                <a:gd name="connsiteX91" fmla="*/ 294658 w 1178523"/>
                <a:gd name="connsiteY91" fmla="*/ 172934 h 1419305"/>
                <a:gd name="connsiteX92" fmla="*/ 327422 w 1178523"/>
                <a:gd name="connsiteY92" fmla="*/ 155063 h 1419305"/>
                <a:gd name="connsiteX93" fmla="*/ 321465 w 1178523"/>
                <a:gd name="connsiteY93" fmla="*/ 95493 h 1419305"/>
                <a:gd name="connsiteX94" fmla="*/ 354228 w 1178523"/>
                <a:gd name="connsiteY94" fmla="*/ 35923 h 1419305"/>
                <a:gd name="connsiteX95" fmla="*/ 384013 w 1178523"/>
                <a:gd name="connsiteY95" fmla="*/ 12095 h 1419305"/>
                <a:gd name="connsiteX96" fmla="*/ 389115 w 1178523"/>
                <a:gd name="connsiteY96" fmla="*/ 15921 h 1419305"/>
                <a:gd name="connsiteX97" fmla="*/ 392314 w 1178523"/>
                <a:gd name="connsiteY97" fmla="*/ 4725 h 1419305"/>
                <a:gd name="connsiteX98" fmla="*/ 391974 w 1178523"/>
                <a:gd name="connsiteY98" fmla="*/ 4287 h 141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178523" h="1419305">
                  <a:moveTo>
                    <a:pt x="400786" y="0"/>
                  </a:moveTo>
                  <a:lnTo>
                    <a:pt x="410556" y="12562"/>
                  </a:lnTo>
                  <a:lnTo>
                    <a:pt x="418507" y="20513"/>
                  </a:lnTo>
                  <a:lnTo>
                    <a:pt x="418507" y="23164"/>
                  </a:lnTo>
                  <a:lnTo>
                    <a:pt x="428380" y="42638"/>
                  </a:lnTo>
                  <a:lnTo>
                    <a:pt x="428380" y="52473"/>
                  </a:lnTo>
                  <a:lnTo>
                    <a:pt x="463929" y="111721"/>
                  </a:lnTo>
                  <a:lnTo>
                    <a:pt x="571155" y="135549"/>
                  </a:lnTo>
                  <a:lnTo>
                    <a:pt x="612854" y="120656"/>
                  </a:lnTo>
                  <a:lnTo>
                    <a:pt x="648596" y="224904"/>
                  </a:lnTo>
                  <a:lnTo>
                    <a:pt x="675403" y="192140"/>
                  </a:lnTo>
                  <a:lnTo>
                    <a:pt x="776672" y="141506"/>
                  </a:lnTo>
                  <a:lnTo>
                    <a:pt x="827306" y="174269"/>
                  </a:lnTo>
                  <a:lnTo>
                    <a:pt x="863048" y="138527"/>
                  </a:lnTo>
                  <a:lnTo>
                    <a:pt x="895812" y="159377"/>
                  </a:lnTo>
                  <a:lnTo>
                    <a:pt x="901769" y="198097"/>
                  </a:lnTo>
                  <a:lnTo>
                    <a:pt x="943468" y="230861"/>
                  </a:lnTo>
                  <a:lnTo>
                    <a:pt x="937511" y="296388"/>
                  </a:lnTo>
                  <a:lnTo>
                    <a:pt x="1122178" y="195119"/>
                  </a:lnTo>
                  <a:lnTo>
                    <a:pt x="1128193" y="203940"/>
                  </a:lnTo>
                  <a:lnTo>
                    <a:pt x="1130222" y="203376"/>
                  </a:lnTo>
                  <a:lnTo>
                    <a:pt x="1169587" y="261111"/>
                  </a:lnTo>
                  <a:lnTo>
                    <a:pt x="1178523" y="326638"/>
                  </a:lnTo>
                  <a:lnTo>
                    <a:pt x="987899" y="442799"/>
                  </a:lnTo>
                  <a:lnTo>
                    <a:pt x="1011727" y="472584"/>
                  </a:lnTo>
                  <a:lnTo>
                    <a:pt x="1017684" y="517262"/>
                  </a:lnTo>
                  <a:lnTo>
                    <a:pt x="1000316" y="533240"/>
                  </a:lnTo>
                  <a:lnTo>
                    <a:pt x="994134" y="534243"/>
                  </a:lnTo>
                  <a:lnTo>
                    <a:pt x="936224" y="587519"/>
                  </a:lnTo>
                  <a:lnTo>
                    <a:pt x="897504" y="599433"/>
                  </a:lnTo>
                  <a:lnTo>
                    <a:pt x="921332" y="667939"/>
                  </a:lnTo>
                  <a:lnTo>
                    <a:pt x="885590" y="676874"/>
                  </a:lnTo>
                  <a:lnTo>
                    <a:pt x="864740" y="763251"/>
                  </a:lnTo>
                  <a:lnTo>
                    <a:pt x="811127" y="787079"/>
                  </a:lnTo>
                  <a:lnTo>
                    <a:pt x="763471" y="751337"/>
                  </a:lnTo>
                  <a:lnTo>
                    <a:pt x="730708" y="775165"/>
                  </a:lnTo>
                  <a:lnTo>
                    <a:pt x="724751" y="831756"/>
                  </a:lnTo>
                  <a:lnTo>
                    <a:pt x="656245" y="876434"/>
                  </a:lnTo>
                  <a:lnTo>
                    <a:pt x="611568" y="867499"/>
                  </a:lnTo>
                  <a:lnTo>
                    <a:pt x="575826" y="909198"/>
                  </a:lnTo>
                  <a:lnTo>
                    <a:pt x="587740" y="989617"/>
                  </a:lnTo>
                  <a:lnTo>
                    <a:pt x="537105" y="1043230"/>
                  </a:lnTo>
                  <a:lnTo>
                    <a:pt x="537105" y="1078972"/>
                  </a:lnTo>
                  <a:lnTo>
                    <a:pt x="596675" y="1138542"/>
                  </a:lnTo>
                  <a:lnTo>
                    <a:pt x="596675" y="1249106"/>
                  </a:lnTo>
                  <a:lnTo>
                    <a:pt x="596481" y="1248986"/>
                  </a:lnTo>
                  <a:lnTo>
                    <a:pt x="519512" y="1301325"/>
                  </a:lnTo>
                  <a:lnTo>
                    <a:pt x="476409" y="1261301"/>
                  </a:lnTo>
                  <a:lnTo>
                    <a:pt x="420990" y="1276695"/>
                  </a:lnTo>
                  <a:lnTo>
                    <a:pt x="374809" y="1245907"/>
                  </a:lnTo>
                  <a:lnTo>
                    <a:pt x="300918" y="1233592"/>
                  </a:lnTo>
                  <a:lnTo>
                    <a:pt x="260893" y="1264380"/>
                  </a:lnTo>
                  <a:lnTo>
                    <a:pt x="251657" y="1353665"/>
                  </a:lnTo>
                  <a:lnTo>
                    <a:pt x="267051" y="1381374"/>
                  </a:lnTo>
                  <a:lnTo>
                    <a:pt x="177766" y="1402925"/>
                  </a:lnTo>
                  <a:lnTo>
                    <a:pt x="172069" y="1419305"/>
                  </a:lnTo>
                  <a:lnTo>
                    <a:pt x="170996" y="1418330"/>
                  </a:lnTo>
                  <a:lnTo>
                    <a:pt x="171327" y="1413370"/>
                  </a:lnTo>
                  <a:lnTo>
                    <a:pt x="67126" y="1357045"/>
                  </a:lnTo>
                  <a:lnTo>
                    <a:pt x="19470" y="1211098"/>
                  </a:lnTo>
                  <a:lnTo>
                    <a:pt x="58190" y="1097915"/>
                  </a:lnTo>
                  <a:lnTo>
                    <a:pt x="37341" y="1035367"/>
                  </a:lnTo>
                  <a:lnTo>
                    <a:pt x="33440" y="1027890"/>
                  </a:lnTo>
                  <a:lnTo>
                    <a:pt x="20119" y="1036578"/>
                  </a:lnTo>
                  <a:lnTo>
                    <a:pt x="19606" y="1035856"/>
                  </a:lnTo>
                  <a:lnTo>
                    <a:pt x="20786" y="1035086"/>
                  </a:lnTo>
                  <a:lnTo>
                    <a:pt x="24063" y="1025909"/>
                  </a:lnTo>
                  <a:lnTo>
                    <a:pt x="0" y="979788"/>
                  </a:lnTo>
                  <a:lnTo>
                    <a:pt x="8935" y="935111"/>
                  </a:lnTo>
                  <a:lnTo>
                    <a:pt x="26806" y="914261"/>
                  </a:lnTo>
                  <a:lnTo>
                    <a:pt x="65527" y="950003"/>
                  </a:lnTo>
                  <a:lnTo>
                    <a:pt x="113183" y="935111"/>
                  </a:lnTo>
                  <a:lnTo>
                    <a:pt x="116161" y="857670"/>
                  </a:lnTo>
                  <a:lnTo>
                    <a:pt x="77441" y="738529"/>
                  </a:lnTo>
                  <a:lnTo>
                    <a:pt x="107226" y="705766"/>
                  </a:lnTo>
                  <a:lnTo>
                    <a:pt x="112412" y="703257"/>
                  </a:lnTo>
                  <a:lnTo>
                    <a:pt x="112135" y="700486"/>
                  </a:lnTo>
                  <a:lnTo>
                    <a:pt x="111831" y="698864"/>
                  </a:lnTo>
                  <a:lnTo>
                    <a:pt x="196740" y="659752"/>
                  </a:lnTo>
                  <a:lnTo>
                    <a:pt x="156066" y="597204"/>
                  </a:lnTo>
                  <a:lnTo>
                    <a:pt x="174839" y="486999"/>
                  </a:lnTo>
                  <a:lnTo>
                    <a:pt x="215513" y="448279"/>
                  </a:lnTo>
                  <a:lnTo>
                    <a:pt x="184225" y="427429"/>
                  </a:lnTo>
                  <a:lnTo>
                    <a:pt x="139108" y="424745"/>
                  </a:lnTo>
                  <a:lnTo>
                    <a:pt x="127862" y="351644"/>
                  </a:lnTo>
                  <a:lnTo>
                    <a:pt x="166583" y="348665"/>
                  </a:lnTo>
                  <a:lnTo>
                    <a:pt x="145733" y="303988"/>
                  </a:lnTo>
                  <a:lnTo>
                    <a:pt x="98077" y="289095"/>
                  </a:lnTo>
                  <a:lnTo>
                    <a:pt x="187432" y="232504"/>
                  </a:lnTo>
                  <a:lnTo>
                    <a:pt x="217217" y="229525"/>
                  </a:lnTo>
                  <a:lnTo>
                    <a:pt x="294658" y="202719"/>
                  </a:lnTo>
                  <a:lnTo>
                    <a:pt x="294658" y="172934"/>
                  </a:lnTo>
                  <a:lnTo>
                    <a:pt x="327422" y="155063"/>
                  </a:lnTo>
                  <a:lnTo>
                    <a:pt x="321465" y="95493"/>
                  </a:lnTo>
                  <a:lnTo>
                    <a:pt x="354228" y="35923"/>
                  </a:lnTo>
                  <a:lnTo>
                    <a:pt x="384013" y="12095"/>
                  </a:lnTo>
                  <a:lnTo>
                    <a:pt x="389115" y="15921"/>
                  </a:lnTo>
                  <a:lnTo>
                    <a:pt x="392314" y="4725"/>
                  </a:lnTo>
                  <a:lnTo>
                    <a:pt x="391974" y="4287"/>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9" name="Schaffhausen">
              <a:extLst>
                <a:ext uri="{FF2B5EF4-FFF2-40B4-BE49-F238E27FC236}">
                  <a16:creationId xmlns:a16="http://schemas.microsoft.com/office/drawing/2014/main" id="{3E9EA10A-C7E4-4937-9EDA-879491C93325}"/>
                </a:ext>
              </a:extLst>
            </p:cNvPr>
            <p:cNvGrpSpPr/>
            <p:nvPr/>
          </p:nvGrpSpPr>
          <p:grpSpPr>
            <a:xfrm>
              <a:off x="6424636" y="342199"/>
              <a:ext cx="977387" cy="773112"/>
              <a:chOff x="6204652" y="314985"/>
              <a:chExt cx="977387" cy="773112"/>
            </a:xfrm>
            <a:grpFill/>
          </p:grpSpPr>
          <p:sp>
            <p:nvSpPr>
              <p:cNvPr id="54" name="Schaffhausen">
                <a:extLst>
                  <a:ext uri="{FF2B5EF4-FFF2-40B4-BE49-F238E27FC236}">
                    <a16:creationId xmlns:a16="http://schemas.microsoft.com/office/drawing/2014/main" id="{A9811DBC-754B-4F17-AD7A-3BC49C908BCD}"/>
                  </a:ext>
                </a:extLst>
              </p:cNvPr>
              <p:cNvSpPr/>
              <p:nvPr/>
            </p:nvSpPr>
            <p:spPr>
              <a:xfrm>
                <a:off x="6957288" y="523450"/>
                <a:ext cx="224751" cy="251560"/>
              </a:xfrm>
              <a:custGeom>
                <a:avLst/>
                <a:gdLst>
                  <a:gd name="connsiteX0" fmla="*/ 80048 w 224751"/>
                  <a:gd name="connsiteY0" fmla="*/ 0 h 251560"/>
                  <a:gd name="connsiteX1" fmla="*/ 98521 w 224751"/>
                  <a:gd name="connsiteY1" fmla="*/ 49261 h 251560"/>
                  <a:gd name="connsiteX2" fmla="*/ 113915 w 224751"/>
                  <a:gd name="connsiteY2" fmla="*/ 61576 h 251560"/>
                  <a:gd name="connsiteX3" fmla="*/ 116994 w 224751"/>
                  <a:gd name="connsiteY3" fmla="*/ 89285 h 251560"/>
                  <a:gd name="connsiteX4" fmla="*/ 166254 w 224751"/>
                  <a:gd name="connsiteY4" fmla="*/ 89285 h 251560"/>
                  <a:gd name="connsiteX5" fmla="*/ 169333 w 224751"/>
                  <a:gd name="connsiteY5" fmla="*/ 107758 h 251560"/>
                  <a:gd name="connsiteX6" fmla="*/ 212436 w 224751"/>
                  <a:gd name="connsiteY6" fmla="*/ 104679 h 251560"/>
                  <a:gd name="connsiteX7" fmla="*/ 224751 w 224751"/>
                  <a:gd name="connsiteY7" fmla="*/ 135467 h 251560"/>
                  <a:gd name="connsiteX8" fmla="*/ 172412 w 224751"/>
                  <a:gd name="connsiteY8" fmla="*/ 126230 h 251560"/>
                  <a:gd name="connsiteX9" fmla="*/ 175491 w 224751"/>
                  <a:gd name="connsiteY9" fmla="*/ 175491 h 251560"/>
                  <a:gd name="connsiteX10" fmla="*/ 203200 w 224751"/>
                  <a:gd name="connsiteY10" fmla="*/ 193964 h 251560"/>
                  <a:gd name="connsiteX11" fmla="*/ 222398 w 224751"/>
                  <a:gd name="connsiteY11" fmla="*/ 251560 h 251560"/>
                  <a:gd name="connsiteX12" fmla="*/ 186659 w 224751"/>
                  <a:gd name="connsiteY12" fmla="*/ 241348 h 251560"/>
                  <a:gd name="connsiteX13" fmla="*/ 158325 w 224751"/>
                  <a:gd name="connsiteY13" fmla="*/ 215591 h 251560"/>
                  <a:gd name="connsiteX14" fmla="*/ 124840 w 224751"/>
                  <a:gd name="connsiteY14" fmla="*/ 197560 h 251560"/>
                  <a:gd name="connsiteX15" fmla="*/ 81052 w 224751"/>
                  <a:gd name="connsiteY15" fmla="*/ 187257 h 251560"/>
                  <a:gd name="connsiteX16" fmla="*/ 69781 w 224751"/>
                  <a:gd name="connsiteY16" fmla="*/ 187257 h 251560"/>
                  <a:gd name="connsiteX17" fmla="*/ 67733 w 224751"/>
                  <a:gd name="connsiteY17" fmla="*/ 184727 h 251560"/>
                  <a:gd name="connsiteX18" fmla="*/ 64654 w 224751"/>
                  <a:gd name="connsiteY18" fmla="*/ 147782 h 251560"/>
                  <a:gd name="connsiteX19" fmla="*/ 95442 w 224751"/>
                  <a:gd name="connsiteY19" fmla="*/ 138546 h 251560"/>
                  <a:gd name="connsiteX20" fmla="*/ 40024 w 224751"/>
                  <a:gd name="connsiteY20" fmla="*/ 110836 h 251560"/>
                  <a:gd name="connsiteX21" fmla="*/ 3079 w 224751"/>
                  <a:gd name="connsiteY21" fmla="*/ 107758 h 251560"/>
                  <a:gd name="connsiteX22" fmla="*/ 0 w 224751"/>
                  <a:gd name="connsiteY22" fmla="*/ 67733 h 251560"/>
                  <a:gd name="connsiteX23" fmla="*/ 64654 w 224751"/>
                  <a:gd name="connsiteY23" fmla="*/ 30788 h 251560"/>
                  <a:gd name="connsiteX24" fmla="*/ 58497 w 224751"/>
                  <a:gd name="connsiteY24" fmla="*/ 3079 h 25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4751" h="251560">
                    <a:moveTo>
                      <a:pt x="80048" y="0"/>
                    </a:moveTo>
                    <a:lnTo>
                      <a:pt x="98521" y="49261"/>
                    </a:lnTo>
                    <a:lnTo>
                      <a:pt x="113915" y="61576"/>
                    </a:lnTo>
                    <a:lnTo>
                      <a:pt x="116994" y="89285"/>
                    </a:lnTo>
                    <a:lnTo>
                      <a:pt x="166254" y="89285"/>
                    </a:lnTo>
                    <a:lnTo>
                      <a:pt x="169333" y="107758"/>
                    </a:lnTo>
                    <a:lnTo>
                      <a:pt x="212436" y="104679"/>
                    </a:lnTo>
                    <a:lnTo>
                      <a:pt x="224751" y="135467"/>
                    </a:lnTo>
                    <a:lnTo>
                      <a:pt x="172412" y="126230"/>
                    </a:lnTo>
                    <a:lnTo>
                      <a:pt x="175491" y="175491"/>
                    </a:lnTo>
                    <a:lnTo>
                      <a:pt x="203200" y="193964"/>
                    </a:lnTo>
                    <a:lnTo>
                      <a:pt x="222398" y="251560"/>
                    </a:lnTo>
                    <a:lnTo>
                      <a:pt x="186659" y="241348"/>
                    </a:lnTo>
                    <a:lnTo>
                      <a:pt x="158325" y="215591"/>
                    </a:lnTo>
                    <a:lnTo>
                      <a:pt x="124840" y="197560"/>
                    </a:lnTo>
                    <a:lnTo>
                      <a:pt x="81052" y="187257"/>
                    </a:lnTo>
                    <a:lnTo>
                      <a:pt x="69781" y="187257"/>
                    </a:lnTo>
                    <a:lnTo>
                      <a:pt x="67733" y="184727"/>
                    </a:lnTo>
                    <a:lnTo>
                      <a:pt x="64654" y="147782"/>
                    </a:lnTo>
                    <a:lnTo>
                      <a:pt x="95442" y="138546"/>
                    </a:lnTo>
                    <a:lnTo>
                      <a:pt x="40024" y="110836"/>
                    </a:lnTo>
                    <a:lnTo>
                      <a:pt x="3079" y="107758"/>
                    </a:lnTo>
                    <a:lnTo>
                      <a:pt x="0" y="67733"/>
                    </a:lnTo>
                    <a:lnTo>
                      <a:pt x="64654" y="30788"/>
                    </a:lnTo>
                    <a:lnTo>
                      <a:pt x="58497" y="3079"/>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sp>
            <p:nvSpPr>
              <p:cNvPr id="55" name="Freihandform 111">
                <a:extLst>
                  <a:ext uri="{FF2B5EF4-FFF2-40B4-BE49-F238E27FC236}">
                    <a16:creationId xmlns:a16="http://schemas.microsoft.com/office/drawing/2014/main" id="{C1C09FC5-6E60-46FF-AED0-E902BEA2BC7F}"/>
                  </a:ext>
                </a:extLst>
              </p:cNvPr>
              <p:cNvSpPr/>
              <p:nvPr/>
            </p:nvSpPr>
            <p:spPr>
              <a:xfrm>
                <a:off x="6204652" y="314985"/>
                <a:ext cx="704137" cy="530548"/>
              </a:xfrm>
              <a:custGeom>
                <a:avLst/>
                <a:gdLst>
                  <a:gd name="connsiteX0" fmla="*/ 327619 w 704137"/>
                  <a:gd name="connsiteY0" fmla="*/ 0 h 530548"/>
                  <a:gd name="connsiteX1" fmla="*/ 352069 w 704137"/>
                  <a:gd name="connsiteY1" fmla="*/ 9780 h 530548"/>
                  <a:gd name="connsiteX2" fmla="*/ 352069 w 704137"/>
                  <a:gd name="connsiteY2" fmla="*/ 26894 h 530548"/>
                  <a:gd name="connsiteX3" fmla="*/ 435196 w 704137"/>
                  <a:gd name="connsiteY3" fmla="*/ 24449 h 530548"/>
                  <a:gd name="connsiteX4" fmla="*/ 452310 w 704137"/>
                  <a:gd name="connsiteY4" fmla="*/ 41564 h 530548"/>
                  <a:gd name="connsiteX5" fmla="*/ 444976 w 704137"/>
                  <a:gd name="connsiteY5" fmla="*/ 83127 h 530548"/>
                  <a:gd name="connsiteX6" fmla="*/ 447420 w 704137"/>
                  <a:gd name="connsiteY6" fmla="*/ 122246 h 530548"/>
                  <a:gd name="connsiteX7" fmla="*/ 476759 w 704137"/>
                  <a:gd name="connsiteY7" fmla="*/ 149140 h 530548"/>
                  <a:gd name="connsiteX8" fmla="*/ 508543 w 704137"/>
                  <a:gd name="connsiteY8" fmla="*/ 132026 h 530548"/>
                  <a:gd name="connsiteX9" fmla="*/ 513433 w 704137"/>
                  <a:gd name="connsiteY9" fmla="*/ 110022 h 530548"/>
                  <a:gd name="connsiteX10" fmla="*/ 508543 w 704137"/>
                  <a:gd name="connsiteY10" fmla="*/ 92907 h 530548"/>
                  <a:gd name="connsiteX11" fmla="*/ 503654 w 704137"/>
                  <a:gd name="connsiteY11" fmla="*/ 63568 h 530548"/>
                  <a:gd name="connsiteX12" fmla="*/ 506099 w 704137"/>
                  <a:gd name="connsiteY12" fmla="*/ 22004 h 530548"/>
                  <a:gd name="connsiteX13" fmla="*/ 525658 w 704137"/>
                  <a:gd name="connsiteY13" fmla="*/ 22004 h 530548"/>
                  <a:gd name="connsiteX14" fmla="*/ 540327 w 704137"/>
                  <a:gd name="connsiteY14" fmla="*/ 56233 h 530548"/>
                  <a:gd name="connsiteX15" fmla="*/ 572111 w 704137"/>
                  <a:gd name="connsiteY15" fmla="*/ 61123 h 530548"/>
                  <a:gd name="connsiteX16" fmla="*/ 584336 w 704137"/>
                  <a:gd name="connsiteY16" fmla="*/ 92907 h 530548"/>
                  <a:gd name="connsiteX17" fmla="*/ 591671 w 704137"/>
                  <a:gd name="connsiteY17" fmla="*/ 149140 h 530548"/>
                  <a:gd name="connsiteX18" fmla="*/ 613675 w 704137"/>
                  <a:gd name="connsiteY18" fmla="*/ 144250 h 530548"/>
                  <a:gd name="connsiteX19" fmla="*/ 640569 w 704137"/>
                  <a:gd name="connsiteY19" fmla="*/ 132026 h 530548"/>
                  <a:gd name="connsiteX20" fmla="*/ 679688 w 704137"/>
                  <a:gd name="connsiteY20" fmla="*/ 139361 h 530548"/>
                  <a:gd name="connsiteX21" fmla="*/ 704137 w 704137"/>
                  <a:gd name="connsiteY21" fmla="*/ 178479 h 530548"/>
                  <a:gd name="connsiteX22" fmla="*/ 647904 w 704137"/>
                  <a:gd name="connsiteY22" fmla="*/ 210263 h 530548"/>
                  <a:gd name="connsiteX23" fmla="*/ 655239 w 704137"/>
                  <a:gd name="connsiteY23" fmla="*/ 261607 h 530548"/>
                  <a:gd name="connsiteX24" fmla="*/ 694357 w 704137"/>
                  <a:gd name="connsiteY24" fmla="*/ 281166 h 530548"/>
                  <a:gd name="connsiteX25" fmla="*/ 674798 w 704137"/>
                  <a:gd name="connsiteY25" fmla="*/ 349624 h 530548"/>
                  <a:gd name="connsiteX26" fmla="*/ 670885 w 704137"/>
                  <a:gd name="connsiteY26" fmla="*/ 353694 h 530548"/>
                  <a:gd name="connsiteX27" fmla="*/ 669248 w 704137"/>
                  <a:gd name="connsiteY27" fmla="*/ 353694 h 530548"/>
                  <a:gd name="connsiteX28" fmla="*/ 653849 w 704137"/>
                  <a:gd name="connsiteY28" fmla="*/ 353694 h 530548"/>
                  <a:gd name="connsiteX29" fmla="*/ 646390 w 704137"/>
                  <a:gd name="connsiteY29" fmla="*/ 347478 h 530548"/>
                  <a:gd name="connsiteX30" fmla="*/ 648884 w 704137"/>
                  <a:gd name="connsiteY30" fmla="*/ 347670 h 530548"/>
                  <a:gd name="connsiteX31" fmla="*/ 612210 w 704137"/>
                  <a:gd name="connsiteY31" fmla="*/ 291437 h 530548"/>
                  <a:gd name="connsiteX32" fmla="*/ 570646 w 704137"/>
                  <a:gd name="connsiteY32" fmla="*/ 301216 h 530548"/>
                  <a:gd name="connsiteX33" fmla="*/ 553532 w 704137"/>
                  <a:gd name="connsiteY33" fmla="*/ 276767 h 530548"/>
                  <a:gd name="connsiteX34" fmla="*/ 531528 w 704137"/>
                  <a:gd name="connsiteY34" fmla="*/ 284102 h 530548"/>
                  <a:gd name="connsiteX35" fmla="*/ 560867 w 704137"/>
                  <a:gd name="connsiteY35" fmla="*/ 337891 h 530548"/>
                  <a:gd name="connsiteX36" fmla="*/ 544670 w 704137"/>
                  <a:gd name="connsiteY36" fmla="*/ 366924 h 530548"/>
                  <a:gd name="connsiteX37" fmla="*/ 544836 w 704137"/>
                  <a:gd name="connsiteY37" fmla="*/ 367755 h 530548"/>
                  <a:gd name="connsiteX38" fmla="*/ 510199 w 704137"/>
                  <a:gd name="connsiteY38" fmla="*/ 340815 h 530548"/>
                  <a:gd name="connsiteX39" fmla="*/ 466410 w 704137"/>
                  <a:gd name="connsiteY39" fmla="*/ 361421 h 530548"/>
                  <a:gd name="connsiteX40" fmla="*/ 463835 w 704137"/>
                  <a:gd name="connsiteY40" fmla="*/ 402634 h 530548"/>
                  <a:gd name="connsiteX41" fmla="*/ 443228 w 704137"/>
                  <a:gd name="connsiteY41" fmla="*/ 407785 h 530548"/>
                  <a:gd name="connsiteX42" fmla="*/ 432925 w 704137"/>
                  <a:gd name="connsiteY42" fmla="*/ 420664 h 530548"/>
                  <a:gd name="connsiteX43" fmla="*/ 436780 w 704137"/>
                  <a:gd name="connsiteY43" fmla="*/ 426874 h 530548"/>
                  <a:gd name="connsiteX44" fmla="*/ 431687 w 704137"/>
                  <a:gd name="connsiteY44" fmla="*/ 429930 h 530548"/>
                  <a:gd name="connsiteX45" fmla="*/ 429070 w 704137"/>
                  <a:gd name="connsiteY45" fmla="*/ 430453 h 530548"/>
                  <a:gd name="connsiteX46" fmla="*/ 415636 w 704137"/>
                  <a:gd name="connsiteY46" fmla="*/ 425416 h 530548"/>
                  <a:gd name="connsiteX47" fmla="*/ 364293 w 704137"/>
                  <a:gd name="connsiteY47" fmla="*/ 449865 h 530548"/>
                  <a:gd name="connsiteX48" fmla="*/ 339844 w 704137"/>
                  <a:gd name="connsiteY48" fmla="*/ 420526 h 530548"/>
                  <a:gd name="connsiteX49" fmla="*/ 310505 w 704137"/>
                  <a:gd name="connsiteY49" fmla="*/ 430306 h 530548"/>
                  <a:gd name="connsiteX50" fmla="*/ 288501 w 704137"/>
                  <a:gd name="connsiteY50" fmla="*/ 462090 h 530548"/>
                  <a:gd name="connsiteX51" fmla="*/ 256717 w 704137"/>
                  <a:gd name="connsiteY51" fmla="*/ 449865 h 530548"/>
                  <a:gd name="connsiteX52" fmla="*/ 268941 w 704137"/>
                  <a:gd name="connsiteY52" fmla="*/ 501209 h 530548"/>
                  <a:gd name="connsiteX53" fmla="*/ 193149 w 704137"/>
                  <a:gd name="connsiteY53" fmla="*/ 501209 h 530548"/>
                  <a:gd name="connsiteX54" fmla="*/ 139361 w 704137"/>
                  <a:gd name="connsiteY54" fmla="*/ 530548 h 530548"/>
                  <a:gd name="connsiteX55" fmla="*/ 129581 w 704137"/>
                  <a:gd name="connsiteY55" fmla="*/ 488984 h 530548"/>
                  <a:gd name="connsiteX56" fmla="*/ 110022 w 704137"/>
                  <a:gd name="connsiteY56" fmla="*/ 474315 h 530548"/>
                  <a:gd name="connsiteX57" fmla="*/ 83127 w 704137"/>
                  <a:gd name="connsiteY57" fmla="*/ 488984 h 530548"/>
                  <a:gd name="connsiteX58" fmla="*/ 9780 w 704137"/>
                  <a:gd name="connsiteY58" fmla="*/ 444976 h 530548"/>
                  <a:gd name="connsiteX59" fmla="*/ 0 w 704137"/>
                  <a:gd name="connsiteY59" fmla="*/ 420526 h 530548"/>
                  <a:gd name="connsiteX60" fmla="*/ 36674 w 704137"/>
                  <a:gd name="connsiteY60" fmla="*/ 391187 h 530548"/>
                  <a:gd name="connsiteX61" fmla="*/ 7335 w 704137"/>
                  <a:gd name="connsiteY61" fmla="*/ 332509 h 530548"/>
                  <a:gd name="connsiteX62" fmla="*/ 19559 w 704137"/>
                  <a:gd name="connsiteY62" fmla="*/ 325175 h 530548"/>
                  <a:gd name="connsiteX63" fmla="*/ 117356 w 704137"/>
                  <a:gd name="connsiteY63" fmla="*/ 256717 h 530548"/>
                  <a:gd name="connsiteX64" fmla="*/ 97797 w 704137"/>
                  <a:gd name="connsiteY64" fmla="*/ 210263 h 530548"/>
                  <a:gd name="connsiteX65" fmla="*/ 139361 w 704137"/>
                  <a:gd name="connsiteY65" fmla="*/ 154030 h 530548"/>
                  <a:gd name="connsiteX66" fmla="*/ 278721 w 704137"/>
                  <a:gd name="connsiteY66" fmla="*/ 90462 h 530548"/>
                  <a:gd name="connsiteX67" fmla="*/ 303170 w 704137"/>
                  <a:gd name="connsiteY67" fmla="*/ 75793 h 530548"/>
                  <a:gd name="connsiteX68" fmla="*/ 330064 w 704137"/>
                  <a:gd name="connsiteY68" fmla="*/ 95352 h 530548"/>
                  <a:gd name="connsiteX69" fmla="*/ 354513 w 704137"/>
                  <a:gd name="connsiteY69" fmla="*/ 80683 h 530548"/>
                  <a:gd name="connsiteX70" fmla="*/ 322730 w 704137"/>
                  <a:gd name="connsiteY70" fmla="*/ 41564 h 53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4137" h="530548">
                    <a:moveTo>
                      <a:pt x="327619" y="0"/>
                    </a:moveTo>
                    <a:lnTo>
                      <a:pt x="352069" y="9780"/>
                    </a:lnTo>
                    <a:lnTo>
                      <a:pt x="352069" y="26894"/>
                    </a:lnTo>
                    <a:lnTo>
                      <a:pt x="435196" y="24449"/>
                    </a:lnTo>
                    <a:lnTo>
                      <a:pt x="452310" y="41564"/>
                    </a:lnTo>
                    <a:lnTo>
                      <a:pt x="444976" y="83127"/>
                    </a:lnTo>
                    <a:lnTo>
                      <a:pt x="447420" y="122246"/>
                    </a:lnTo>
                    <a:lnTo>
                      <a:pt x="476759" y="149140"/>
                    </a:lnTo>
                    <a:lnTo>
                      <a:pt x="508543" y="132026"/>
                    </a:lnTo>
                    <a:lnTo>
                      <a:pt x="513433" y="110022"/>
                    </a:lnTo>
                    <a:lnTo>
                      <a:pt x="508543" y="92907"/>
                    </a:lnTo>
                    <a:lnTo>
                      <a:pt x="503654" y="63568"/>
                    </a:lnTo>
                    <a:lnTo>
                      <a:pt x="506099" y="22004"/>
                    </a:lnTo>
                    <a:lnTo>
                      <a:pt x="525658" y="22004"/>
                    </a:lnTo>
                    <a:lnTo>
                      <a:pt x="540327" y="56233"/>
                    </a:lnTo>
                    <a:lnTo>
                      <a:pt x="572111" y="61123"/>
                    </a:lnTo>
                    <a:lnTo>
                      <a:pt x="584336" y="92907"/>
                    </a:lnTo>
                    <a:lnTo>
                      <a:pt x="591671" y="149140"/>
                    </a:lnTo>
                    <a:lnTo>
                      <a:pt x="613675" y="144250"/>
                    </a:lnTo>
                    <a:lnTo>
                      <a:pt x="640569" y="132026"/>
                    </a:lnTo>
                    <a:lnTo>
                      <a:pt x="679688" y="139361"/>
                    </a:lnTo>
                    <a:lnTo>
                      <a:pt x="704137" y="178479"/>
                    </a:lnTo>
                    <a:lnTo>
                      <a:pt x="647904" y="210263"/>
                    </a:lnTo>
                    <a:lnTo>
                      <a:pt x="655239" y="261607"/>
                    </a:lnTo>
                    <a:lnTo>
                      <a:pt x="694357" y="281166"/>
                    </a:lnTo>
                    <a:lnTo>
                      <a:pt x="674798" y="349624"/>
                    </a:lnTo>
                    <a:lnTo>
                      <a:pt x="670885" y="353694"/>
                    </a:lnTo>
                    <a:lnTo>
                      <a:pt x="669248" y="353694"/>
                    </a:lnTo>
                    <a:lnTo>
                      <a:pt x="653849" y="353694"/>
                    </a:lnTo>
                    <a:lnTo>
                      <a:pt x="646390" y="347478"/>
                    </a:lnTo>
                    <a:lnTo>
                      <a:pt x="648884" y="347670"/>
                    </a:lnTo>
                    <a:lnTo>
                      <a:pt x="612210" y="291437"/>
                    </a:lnTo>
                    <a:lnTo>
                      <a:pt x="570646" y="301216"/>
                    </a:lnTo>
                    <a:lnTo>
                      <a:pt x="553532" y="276767"/>
                    </a:lnTo>
                    <a:lnTo>
                      <a:pt x="531528" y="284102"/>
                    </a:lnTo>
                    <a:lnTo>
                      <a:pt x="560867" y="337891"/>
                    </a:lnTo>
                    <a:cubicBezTo>
                      <a:pt x="546605" y="351338"/>
                      <a:pt x="543956" y="359895"/>
                      <a:pt x="544670" y="366924"/>
                    </a:cubicBezTo>
                    <a:lnTo>
                      <a:pt x="544836" y="367755"/>
                    </a:lnTo>
                    <a:lnTo>
                      <a:pt x="510199" y="340815"/>
                    </a:lnTo>
                    <a:lnTo>
                      <a:pt x="466410" y="361421"/>
                    </a:lnTo>
                    <a:lnTo>
                      <a:pt x="463835" y="402634"/>
                    </a:lnTo>
                    <a:lnTo>
                      <a:pt x="443228" y="407785"/>
                    </a:lnTo>
                    <a:lnTo>
                      <a:pt x="432925" y="420664"/>
                    </a:lnTo>
                    <a:lnTo>
                      <a:pt x="436780" y="426874"/>
                    </a:lnTo>
                    <a:lnTo>
                      <a:pt x="431687" y="429930"/>
                    </a:lnTo>
                    <a:lnTo>
                      <a:pt x="429070" y="430453"/>
                    </a:lnTo>
                    <a:lnTo>
                      <a:pt x="415636" y="425416"/>
                    </a:lnTo>
                    <a:lnTo>
                      <a:pt x="364293" y="449865"/>
                    </a:lnTo>
                    <a:lnTo>
                      <a:pt x="339844" y="420526"/>
                    </a:lnTo>
                    <a:lnTo>
                      <a:pt x="310505" y="430306"/>
                    </a:lnTo>
                    <a:lnTo>
                      <a:pt x="288501" y="462090"/>
                    </a:lnTo>
                    <a:lnTo>
                      <a:pt x="256717" y="449865"/>
                    </a:lnTo>
                    <a:lnTo>
                      <a:pt x="268941" y="501209"/>
                    </a:lnTo>
                    <a:lnTo>
                      <a:pt x="193149" y="501209"/>
                    </a:lnTo>
                    <a:lnTo>
                      <a:pt x="139361" y="530548"/>
                    </a:lnTo>
                    <a:lnTo>
                      <a:pt x="129581" y="488984"/>
                    </a:lnTo>
                    <a:lnTo>
                      <a:pt x="110022" y="474315"/>
                    </a:lnTo>
                    <a:lnTo>
                      <a:pt x="83127" y="488984"/>
                    </a:lnTo>
                    <a:lnTo>
                      <a:pt x="9780" y="444976"/>
                    </a:lnTo>
                    <a:lnTo>
                      <a:pt x="0" y="420526"/>
                    </a:lnTo>
                    <a:lnTo>
                      <a:pt x="36674" y="391187"/>
                    </a:lnTo>
                    <a:lnTo>
                      <a:pt x="7335" y="332509"/>
                    </a:lnTo>
                    <a:lnTo>
                      <a:pt x="19559" y="325175"/>
                    </a:lnTo>
                    <a:lnTo>
                      <a:pt x="117356" y="256717"/>
                    </a:lnTo>
                    <a:lnTo>
                      <a:pt x="97797" y="210263"/>
                    </a:lnTo>
                    <a:lnTo>
                      <a:pt x="139361" y="154030"/>
                    </a:lnTo>
                    <a:lnTo>
                      <a:pt x="278721" y="90462"/>
                    </a:lnTo>
                    <a:lnTo>
                      <a:pt x="303170" y="75793"/>
                    </a:lnTo>
                    <a:lnTo>
                      <a:pt x="330064" y="95352"/>
                    </a:lnTo>
                    <a:lnTo>
                      <a:pt x="354513" y="80683"/>
                    </a:lnTo>
                    <a:lnTo>
                      <a:pt x="322730" y="41564"/>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sp>
            <p:nvSpPr>
              <p:cNvPr id="56" name="Schaffhausen">
                <a:extLst>
                  <a:ext uri="{FF2B5EF4-FFF2-40B4-BE49-F238E27FC236}">
                    <a16:creationId xmlns:a16="http://schemas.microsoft.com/office/drawing/2014/main" id="{E36E3621-B573-4730-A096-4C7F26B7A957}"/>
                  </a:ext>
                </a:extLst>
              </p:cNvPr>
              <p:cNvSpPr/>
              <p:nvPr/>
            </p:nvSpPr>
            <p:spPr>
              <a:xfrm>
                <a:off x="6491329" y="936170"/>
                <a:ext cx="119800" cy="151927"/>
              </a:xfrm>
              <a:custGeom>
                <a:avLst/>
                <a:gdLst>
                  <a:gd name="connsiteX0" fmla="*/ 122246 w 122246"/>
                  <a:gd name="connsiteY0" fmla="*/ 0 h 139361"/>
                  <a:gd name="connsiteX1" fmla="*/ 119801 w 122246"/>
                  <a:gd name="connsiteY1" fmla="*/ 22004 h 139361"/>
                  <a:gd name="connsiteX2" fmla="*/ 85572 w 122246"/>
                  <a:gd name="connsiteY2" fmla="*/ 46454 h 139361"/>
                  <a:gd name="connsiteX3" fmla="*/ 75792 w 122246"/>
                  <a:gd name="connsiteY3" fmla="*/ 63568 h 139361"/>
                  <a:gd name="connsiteX4" fmla="*/ 66013 w 122246"/>
                  <a:gd name="connsiteY4" fmla="*/ 92907 h 139361"/>
                  <a:gd name="connsiteX5" fmla="*/ 58678 w 122246"/>
                  <a:gd name="connsiteY5" fmla="*/ 124691 h 139361"/>
                  <a:gd name="connsiteX6" fmla="*/ 41563 w 122246"/>
                  <a:gd name="connsiteY6" fmla="*/ 139361 h 139361"/>
                  <a:gd name="connsiteX7" fmla="*/ 41563 w 122246"/>
                  <a:gd name="connsiteY7" fmla="*/ 139361 h 139361"/>
                  <a:gd name="connsiteX8" fmla="*/ 26894 w 122246"/>
                  <a:gd name="connsiteY8" fmla="*/ 107577 h 139361"/>
                  <a:gd name="connsiteX9" fmla="*/ 22004 w 122246"/>
                  <a:gd name="connsiteY9" fmla="*/ 92907 h 139361"/>
                  <a:gd name="connsiteX10" fmla="*/ 0 w 122246"/>
                  <a:gd name="connsiteY10" fmla="*/ 85572 h 139361"/>
                  <a:gd name="connsiteX11" fmla="*/ 0 w 122246"/>
                  <a:gd name="connsiteY11" fmla="*/ 58678 h 139361"/>
                  <a:gd name="connsiteX12" fmla="*/ 2445 w 122246"/>
                  <a:gd name="connsiteY12" fmla="*/ 36674 h 139361"/>
                  <a:gd name="connsiteX13" fmla="*/ 36674 w 122246"/>
                  <a:gd name="connsiteY13" fmla="*/ 14670 h 139361"/>
                  <a:gd name="connsiteX14" fmla="*/ 58678 w 122246"/>
                  <a:gd name="connsiteY14" fmla="*/ 0 h 139361"/>
                  <a:gd name="connsiteX15" fmla="*/ 122246 w 122246"/>
                  <a:gd name="connsiteY15" fmla="*/ 0 h 139361"/>
                  <a:gd name="connsiteX0" fmla="*/ 129580 w 129580"/>
                  <a:gd name="connsiteY0" fmla="*/ 0 h 146695"/>
                  <a:gd name="connsiteX1" fmla="*/ 119801 w 129580"/>
                  <a:gd name="connsiteY1" fmla="*/ 29338 h 146695"/>
                  <a:gd name="connsiteX2" fmla="*/ 85572 w 129580"/>
                  <a:gd name="connsiteY2" fmla="*/ 53788 h 146695"/>
                  <a:gd name="connsiteX3" fmla="*/ 75792 w 129580"/>
                  <a:gd name="connsiteY3" fmla="*/ 70902 h 146695"/>
                  <a:gd name="connsiteX4" fmla="*/ 66013 w 129580"/>
                  <a:gd name="connsiteY4" fmla="*/ 100241 h 146695"/>
                  <a:gd name="connsiteX5" fmla="*/ 58678 w 129580"/>
                  <a:gd name="connsiteY5" fmla="*/ 132025 h 146695"/>
                  <a:gd name="connsiteX6" fmla="*/ 41563 w 129580"/>
                  <a:gd name="connsiteY6" fmla="*/ 146695 h 146695"/>
                  <a:gd name="connsiteX7" fmla="*/ 41563 w 129580"/>
                  <a:gd name="connsiteY7" fmla="*/ 146695 h 146695"/>
                  <a:gd name="connsiteX8" fmla="*/ 26894 w 129580"/>
                  <a:gd name="connsiteY8" fmla="*/ 114911 h 146695"/>
                  <a:gd name="connsiteX9" fmla="*/ 22004 w 129580"/>
                  <a:gd name="connsiteY9" fmla="*/ 100241 h 146695"/>
                  <a:gd name="connsiteX10" fmla="*/ 0 w 129580"/>
                  <a:gd name="connsiteY10" fmla="*/ 92906 h 146695"/>
                  <a:gd name="connsiteX11" fmla="*/ 0 w 129580"/>
                  <a:gd name="connsiteY11" fmla="*/ 66012 h 146695"/>
                  <a:gd name="connsiteX12" fmla="*/ 2445 w 129580"/>
                  <a:gd name="connsiteY12" fmla="*/ 44008 h 146695"/>
                  <a:gd name="connsiteX13" fmla="*/ 36674 w 129580"/>
                  <a:gd name="connsiteY13" fmla="*/ 22004 h 146695"/>
                  <a:gd name="connsiteX14" fmla="*/ 58678 w 129580"/>
                  <a:gd name="connsiteY14" fmla="*/ 7334 h 146695"/>
                  <a:gd name="connsiteX15" fmla="*/ 129580 w 129580"/>
                  <a:gd name="connsiteY15" fmla="*/ 0 h 146695"/>
                  <a:gd name="connsiteX0" fmla="*/ 129580 w 129580"/>
                  <a:gd name="connsiteY0" fmla="*/ 0 h 146695"/>
                  <a:gd name="connsiteX1" fmla="*/ 119801 w 129580"/>
                  <a:gd name="connsiteY1" fmla="*/ 29338 h 146695"/>
                  <a:gd name="connsiteX2" fmla="*/ 85572 w 129580"/>
                  <a:gd name="connsiteY2" fmla="*/ 53788 h 146695"/>
                  <a:gd name="connsiteX3" fmla="*/ 75792 w 129580"/>
                  <a:gd name="connsiteY3" fmla="*/ 70902 h 146695"/>
                  <a:gd name="connsiteX4" fmla="*/ 66013 w 129580"/>
                  <a:gd name="connsiteY4" fmla="*/ 100241 h 146695"/>
                  <a:gd name="connsiteX5" fmla="*/ 58678 w 129580"/>
                  <a:gd name="connsiteY5" fmla="*/ 132025 h 146695"/>
                  <a:gd name="connsiteX6" fmla="*/ 41563 w 129580"/>
                  <a:gd name="connsiteY6" fmla="*/ 146695 h 146695"/>
                  <a:gd name="connsiteX7" fmla="*/ 41563 w 129580"/>
                  <a:gd name="connsiteY7" fmla="*/ 146695 h 146695"/>
                  <a:gd name="connsiteX8" fmla="*/ 26894 w 129580"/>
                  <a:gd name="connsiteY8" fmla="*/ 114911 h 146695"/>
                  <a:gd name="connsiteX9" fmla="*/ 22004 w 129580"/>
                  <a:gd name="connsiteY9" fmla="*/ 100241 h 146695"/>
                  <a:gd name="connsiteX10" fmla="*/ 0 w 129580"/>
                  <a:gd name="connsiteY10" fmla="*/ 92906 h 146695"/>
                  <a:gd name="connsiteX11" fmla="*/ 0 w 129580"/>
                  <a:gd name="connsiteY11" fmla="*/ 66012 h 146695"/>
                  <a:gd name="connsiteX12" fmla="*/ 2445 w 129580"/>
                  <a:gd name="connsiteY12" fmla="*/ 44008 h 146695"/>
                  <a:gd name="connsiteX13" fmla="*/ 36674 w 129580"/>
                  <a:gd name="connsiteY13" fmla="*/ 22004 h 146695"/>
                  <a:gd name="connsiteX14" fmla="*/ 58678 w 129580"/>
                  <a:gd name="connsiteY14" fmla="*/ 7334 h 146695"/>
                  <a:gd name="connsiteX15" fmla="*/ 129580 w 129580"/>
                  <a:gd name="connsiteY15" fmla="*/ 0 h 146695"/>
                  <a:gd name="connsiteX0" fmla="*/ 129580 w 129580"/>
                  <a:gd name="connsiteY0" fmla="*/ 411 h 147106"/>
                  <a:gd name="connsiteX1" fmla="*/ 119801 w 129580"/>
                  <a:gd name="connsiteY1" fmla="*/ 29749 h 147106"/>
                  <a:gd name="connsiteX2" fmla="*/ 85572 w 129580"/>
                  <a:gd name="connsiteY2" fmla="*/ 54199 h 147106"/>
                  <a:gd name="connsiteX3" fmla="*/ 75792 w 129580"/>
                  <a:gd name="connsiteY3" fmla="*/ 71313 h 147106"/>
                  <a:gd name="connsiteX4" fmla="*/ 66013 w 129580"/>
                  <a:gd name="connsiteY4" fmla="*/ 100652 h 147106"/>
                  <a:gd name="connsiteX5" fmla="*/ 58678 w 129580"/>
                  <a:gd name="connsiteY5" fmla="*/ 132436 h 147106"/>
                  <a:gd name="connsiteX6" fmla="*/ 41563 w 129580"/>
                  <a:gd name="connsiteY6" fmla="*/ 147106 h 147106"/>
                  <a:gd name="connsiteX7" fmla="*/ 41563 w 129580"/>
                  <a:gd name="connsiteY7" fmla="*/ 147106 h 147106"/>
                  <a:gd name="connsiteX8" fmla="*/ 26894 w 129580"/>
                  <a:gd name="connsiteY8" fmla="*/ 115322 h 147106"/>
                  <a:gd name="connsiteX9" fmla="*/ 22004 w 129580"/>
                  <a:gd name="connsiteY9" fmla="*/ 100652 h 147106"/>
                  <a:gd name="connsiteX10" fmla="*/ 0 w 129580"/>
                  <a:gd name="connsiteY10" fmla="*/ 93317 h 147106"/>
                  <a:gd name="connsiteX11" fmla="*/ 0 w 129580"/>
                  <a:gd name="connsiteY11" fmla="*/ 66423 h 147106"/>
                  <a:gd name="connsiteX12" fmla="*/ 2445 w 129580"/>
                  <a:gd name="connsiteY12" fmla="*/ 44419 h 147106"/>
                  <a:gd name="connsiteX13" fmla="*/ 36674 w 129580"/>
                  <a:gd name="connsiteY13" fmla="*/ 22415 h 147106"/>
                  <a:gd name="connsiteX14" fmla="*/ 58678 w 129580"/>
                  <a:gd name="connsiteY14" fmla="*/ 7745 h 147106"/>
                  <a:gd name="connsiteX15" fmla="*/ 70902 w 129580"/>
                  <a:gd name="connsiteY15" fmla="*/ 19970 h 147106"/>
                  <a:gd name="connsiteX16" fmla="*/ 129580 w 129580"/>
                  <a:gd name="connsiteY16" fmla="*/ 411 h 147106"/>
                  <a:gd name="connsiteX0" fmla="*/ 119801 w 119801"/>
                  <a:gd name="connsiteY0" fmla="*/ 343 h 151927"/>
                  <a:gd name="connsiteX1" fmla="*/ 119801 w 119801"/>
                  <a:gd name="connsiteY1" fmla="*/ 34570 h 151927"/>
                  <a:gd name="connsiteX2" fmla="*/ 85572 w 119801"/>
                  <a:gd name="connsiteY2" fmla="*/ 59020 h 151927"/>
                  <a:gd name="connsiteX3" fmla="*/ 75792 w 119801"/>
                  <a:gd name="connsiteY3" fmla="*/ 76134 h 151927"/>
                  <a:gd name="connsiteX4" fmla="*/ 66013 w 119801"/>
                  <a:gd name="connsiteY4" fmla="*/ 105473 h 151927"/>
                  <a:gd name="connsiteX5" fmla="*/ 58678 w 119801"/>
                  <a:gd name="connsiteY5" fmla="*/ 137257 h 151927"/>
                  <a:gd name="connsiteX6" fmla="*/ 41563 w 119801"/>
                  <a:gd name="connsiteY6" fmla="*/ 151927 h 151927"/>
                  <a:gd name="connsiteX7" fmla="*/ 41563 w 119801"/>
                  <a:gd name="connsiteY7" fmla="*/ 151927 h 151927"/>
                  <a:gd name="connsiteX8" fmla="*/ 26894 w 119801"/>
                  <a:gd name="connsiteY8" fmla="*/ 120143 h 151927"/>
                  <a:gd name="connsiteX9" fmla="*/ 22004 w 119801"/>
                  <a:gd name="connsiteY9" fmla="*/ 105473 h 151927"/>
                  <a:gd name="connsiteX10" fmla="*/ 0 w 119801"/>
                  <a:gd name="connsiteY10" fmla="*/ 98138 h 151927"/>
                  <a:gd name="connsiteX11" fmla="*/ 0 w 119801"/>
                  <a:gd name="connsiteY11" fmla="*/ 71244 h 151927"/>
                  <a:gd name="connsiteX12" fmla="*/ 2445 w 119801"/>
                  <a:gd name="connsiteY12" fmla="*/ 49240 h 151927"/>
                  <a:gd name="connsiteX13" fmla="*/ 36674 w 119801"/>
                  <a:gd name="connsiteY13" fmla="*/ 27236 h 151927"/>
                  <a:gd name="connsiteX14" fmla="*/ 58678 w 119801"/>
                  <a:gd name="connsiteY14" fmla="*/ 12566 h 151927"/>
                  <a:gd name="connsiteX15" fmla="*/ 70902 w 119801"/>
                  <a:gd name="connsiteY15" fmla="*/ 24791 h 151927"/>
                  <a:gd name="connsiteX16" fmla="*/ 119801 w 119801"/>
                  <a:gd name="connsiteY16" fmla="*/ 343 h 151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801" h="151927">
                    <a:moveTo>
                      <a:pt x="119801" y="343"/>
                    </a:moveTo>
                    <a:lnTo>
                      <a:pt x="119801" y="34570"/>
                    </a:lnTo>
                    <a:lnTo>
                      <a:pt x="85572" y="59020"/>
                    </a:lnTo>
                    <a:lnTo>
                      <a:pt x="75792" y="76134"/>
                    </a:lnTo>
                    <a:lnTo>
                      <a:pt x="66013" y="105473"/>
                    </a:lnTo>
                    <a:lnTo>
                      <a:pt x="58678" y="137257"/>
                    </a:lnTo>
                    <a:lnTo>
                      <a:pt x="41563" y="151927"/>
                    </a:lnTo>
                    <a:lnTo>
                      <a:pt x="41563" y="151927"/>
                    </a:lnTo>
                    <a:lnTo>
                      <a:pt x="26894" y="120143"/>
                    </a:lnTo>
                    <a:lnTo>
                      <a:pt x="22004" y="105473"/>
                    </a:lnTo>
                    <a:lnTo>
                      <a:pt x="0" y="98138"/>
                    </a:lnTo>
                    <a:lnTo>
                      <a:pt x="0" y="71244"/>
                    </a:lnTo>
                    <a:lnTo>
                      <a:pt x="2445" y="49240"/>
                    </a:lnTo>
                    <a:lnTo>
                      <a:pt x="36674" y="27236"/>
                    </a:lnTo>
                    <a:lnTo>
                      <a:pt x="58678" y="12566"/>
                    </a:lnTo>
                    <a:cubicBezTo>
                      <a:pt x="66013" y="10121"/>
                      <a:pt x="59085" y="26013"/>
                      <a:pt x="70902" y="24791"/>
                    </a:cubicBezTo>
                    <a:cubicBezTo>
                      <a:pt x="82719" y="23569"/>
                      <a:pt x="113281" y="-3324"/>
                      <a:pt x="119801" y="343"/>
                    </a:cubicBez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20" name="St.Gallen (Kanton)">
              <a:extLst>
                <a:ext uri="{FF2B5EF4-FFF2-40B4-BE49-F238E27FC236}">
                  <a16:creationId xmlns:a16="http://schemas.microsoft.com/office/drawing/2014/main" id="{B0B902D7-6877-4522-BAE2-A70AD1277B9E}"/>
                </a:ext>
              </a:extLst>
            </p:cNvPr>
            <p:cNvSpPr/>
            <p:nvPr/>
          </p:nvSpPr>
          <p:spPr>
            <a:xfrm>
              <a:off x="7257559" y="1153073"/>
              <a:ext cx="1820487" cy="2007807"/>
            </a:xfrm>
            <a:custGeom>
              <a:avLst/>
              <a:gdLst>
                <a:gd name="connsiteX0" fmla="*/ 1516726 w 1820487"/>
                <a:gd name="connsiteY0" fmla="*/ 183962 h 2007807"/>
                <a:gd name="connsiteX1" fmla="*/ 1507201 w 1820487"/>
                <a:gd name="connsiteY1" fmla="*/ 222062 h 2007807"/>
                <a:gd name="connsiteX2" fmla="*/ 1519107 w 1820487"/>
                <a:gd name="connsiteY2" fmla="*/ 238731 h 2007807"/>
                <a:gd name="connsiteX3" fmla="*/ 1478626 w 1820487"/>
                <a:gd name="connsiteY3" fmla="*/ 238731 h 2007807"/>
                <a:gd name="connsiteX4" fmla="*/ 1438145 w 1820487"/>
                <a:gd name="connsiteY4" fmla="*/ 279212 h 2007807"/>
                <a:gd name="connsiteX5" fmla="*/ 1402426 w 1820487"/>
                <a:gd name="connsiteY5" fmla="*/ 283974 h 2007807"/>
                <a:gd name="connsiteX6" fmla="*/ 1361945 w 1820487"/>
                <a:gd name="connsiteY6" fmla="*/ 303024 h 2007807"/>
                <a:gd name="connsiteX7" fmla="*/ 1326226 w 1820487"/>
                <a:gd name="connsiteY7" fmla="*/ 298262 h 2007807"/>
                <a:gd name="connsiteX8" fmla="*/ 1297651 w 1820487"/>
                <a:gd name="connsiteY8" fmla="*/ 381606 h 2007807"/>
                <a:gd name="connsiteX9" fmla="*/ 1252407 w 1820487"/>
                <a:gd name="connsiteY9" fmla="*/ 403037 h 2007807"/>
                <a:gd name="connsiteX10" fmla="*/ 1200020 w 1820487"/>
                <a:gd name="connsiteY10" fmla="*/ 386368 h 2007807"/>
                <a:gd name="connsiteX11" fmla="*/ 1119057 w 1820487"/>
                <a:gd name="connsiteY11" fmla="*/ 405418 h 2007807"/>
                <a:gd name="connsiteX12" fmla="*/ 1004757 w 1820487"/>
                <a:gd name="connsiteY12" fmla="*/ 419706 h 2007807"/>
                <a:gd name="connsiteX13" fmla="*/ 907126 w 1820487"/>
                <a:gd name="connsiteY13" fmla="*/ 419706 h 2007807"/>
                <a:gd name="connsiteX14" fmla="*/ 904745 w 1820487"/>
                <a:gd name="connsiteY14" fmla="*/ 417324 h 2007807"/>
                <a:gd name="connsiteX15" fmla="*/ 907126 w 1820487"/>
                <a:gd name="connsiteY15" fmla="*/ 441137 h 2007807"/>
                <a:gd name="connsiteX16" fmla="*/ 880932 w 1820487"/>
                <a:gd name="connsiteY16" fmla="*/ 460187 h 2007807"/>
                <a:gd name="connsiteX17" fmla="*/ 888076 w 1820487"/>
                <a:gd name="connsiteY17" fmla="*/ 491143 h 2007807"/>
                <a:gd name="connsiteX18" fmla="*/ 861882 w 1820487"/>
                <a:gd name="connsiteY18" fmla="*/ 524481 h 2007807"/>
                <a:gd name="connsiteX19" fmla="*/ 814257 w 1820487"/>
                <a:gd name="connsiteY19" fmla="*/ 534006 h 2007807"/>
                <a:gd name="connsiteX20" fmla="*/ 852357 w 1820487"/>
                <a:gd name="connsiteY20" fmla="*/ 598299 h 2007807"/>
                <a:gd name="connsiteX21" fmla="*/ 890457 w 1820487"/>
                <a:gd name="connsiteY21" fmla="*/ 598299 h 2007807"/>
                <a:gd name="connsiteX22" fmla="*/ 907126 w 1820487"/>
                <a:gd name="connsiteY22" fmla="*/ 626874 h 2007807"/>
                <a:gd name="connsiteX23" fmla="*/ 859501 w 1820487"/>
                <a:gd name="connsiteY23" fmla="*/ 653068 h 2007807"/>
                <a:gd name="connsiteX24" fmla="*/ 899982 w 1820487"/>
                <a:gd name="connsiteY24" fmla="*/ 738793 h 2007807"/>
                <a:gd name="connsiteX25" fmla="*/ 866645 w 1820487"/>
                <a:gd name="connsiteY25" fmla="*/ 803087 h 2007807"/>
                <a:gd name="connsiteX26" fmla="*/ 916651 w 1820487"/>
                <a:gd name="connsiteY26" fmla="*/ 829281 h 2007807"/>
                <a:gd name="connsiteX27" fmla="*/ 957132 w 1820487"/>
                <a:gd name="connsiteY27" fmla="*/ 826899 h 2007807"/>
                <a:gd name="connsiteX28" fmla="*/ 1009520 w 1820487"/>
                <a:gd name="connsiteY28" fmla="*/ 814993 h 2007807"/>
                <a:gd name="connsiteX29" fmla="*/ 1035714 w 1820487"/>
                <a:gd name="connsiteY29" fmla="*/ 843568 h 2007807"/>
                <a:gd name="connsiteX30" fmla="*/ 1066670 w 1820487"/>
                <a:gd name="connsiteY30" fmla="*/ 845949 h 2007807"/>
                <a:gd name="connsiteX31" fmla="*/ 1100007 w 1820487"/>
                <a:gd name="connsiteY31" fmla="*/ 879287 h 2007807"/>
                <a:gd name="connsiteX32" fmla="*/ 1147632 w 1820487"/>
                <a:gd name="connsiteY32" fmla="*/ 867381 h 2007807"/>
                <a:gd name="connsiteX33" fmla="*/ 1195257 w 1820487"/>
                <a:gd name="connsiteY33" fmla="*/ 888812 h 2007807"/>
                <a:gd name="connsiteX34" fmla="*/ 1311939 w 1820487"/>
                <a:gd name="connsiteY34" fmla="*/ 872143 h 2007807"/>
                <a:gd name="connsiteX35" fmla="*/ 1402426 w 1820487"/>
                <a:gd name="connsiteY35" fmla="*/ 805468 h 2007807"/>
                <a:gd name="connsiteX36" fmla="*/ 1433382 w 1820487"/>
                <a:gd name="connsiteY36" fmla="*/ 760224 h 2007807"/>
                <a:gd name="connsiteX37" fmla="*/ 1442907 w 1820487"/>
                <a:gd name="connsiteY37" fmla="*/ 719743 h 2007807"/>
                <a:gd name="connsiteX38" fmla="*/ 1466720 w 1820487"/>
                <a:gd name="connsiteY38" fmla="*/ 674499 h 2007807"/>
                <a:gd name="connsiteX39" fmla="*/ 1466720 w 1820487"/>
                <a:gd name="connsiteY39" fmla="*/ 607824 h 2007807"/>
                <a:gd name="connsiteX40" fmla="*/ 1476245 w 1820487"/>
                <a:gd name="connsiteY40" fmla="*/ 560199 h 2007807"/>
                <a:gd name="connsiteX41" fmla="*/ 1483389 w 1820487"/>
                <a:gd name="connsiteY41" fmla="*/ 407799 h 2007807"/>
                <a:gd name="connsiteX42" fmla="*/ 1573876 w 1820487"/>
                <a:gd name="connsiteY42" fmla="*/ 407799 h 2007807"/>
                <a:gd name="connsiteX43" fmla="*/ 1638170 w 1820487"/>
                <a:gd name="connsiteY43" fmla="*/ 362556 h 2007807"/>
                <a:gd name="connsiteX44" fmla="*/ 1681032 w 1820487"/>
                <a:gd name="connsiteY44" fmla="*/ 355412 h 2007807"/>
                <a:gd name="connsiteX45" fmla="*/ 1645314 w 1820487"/>
                <a:gd name="connsiteY45" fmla="*/ 317312 h 2007807"/>
                <a:gd name="connsiteX46" fmla="*/ 1692939 w 1820487"/>
                <a:gd name="connsiteY46" fmla="*/ 300643 h 2007807"/>
                <a:gd name="connsiteX47" fmla="*/ 1692939 w 1820487"/>
                <a:gd name="connsiteY47" fmla="*/ 283974 h 2007807"/>
                <a:gd name="connsiteX48" fmla="*/ 1731039 w 1820487"/>
                <a:gd name="connsiteY48" fmla="*/ 264924 h 2007807"/>
                <a:gd name="connsiteX49" fmla="*/ 1631026 w 1820487"/>
                <a:gd name="connsiteY49" fmla="*/ 205393 h 2007807"/>
                <a:gd name="connsiteX50" fmla="*/ 1550064 w 1820487"/>
                <a:gd name="connsiteY50" fmla="*/ 205393 h 2007807"/>
                <a:gd name="connsiteX51" fmla="*/ 1550064 w 1820487"/>
                <a:gd name="connsiteY51" fmla="*/ 183962 h 2007807"/>
                <a:gd name="connsiteX52" fmla="*/ 1118061 w 1820487"/>
                <a:gd name="connsiteY52" fmla="*/ 0 h 2007807"/>
                <a:gd name="connsiteX53" fmla="*/ 1126374 w 1820487"/>
                <a:gd name="connsiteY53" fmla="*/ 37408 h 2007807"/>
                <a:gd name="connsiteX54" fmla="*/ 1147156 w 1820487"/>
                <a:gd name="connsiteY54" fmla="*/ 41564 h 2007807"/>
                <a:gd name="connsiteX55" fmla="*/ 1126374 w 1820487"/>
                <a:gd name="connsiteY55" fmla="*/ 70659 h 2007807"/>
                <a:gd name="connsiteX56" fmla="*/ 1118061 w 1820487"/>
                <a:gd name="connsiteY56" fmla="*/ 95597 h 2007807"/>
                <a:gd name="connsiteX57" fmla="*/ 1188720 w 1820487"/>
                <a:gd name="connsiteY57" fmla="*/ 87284 h 2007807"/>
                <a:gd name="connsiteX58" fmla="*/ 1184563 w 1820487"/>
                <a:gd name="connsiteY58" fmla="*/ 116379 h 2007807"/>
                <a:gd name="connsiteX59" fmla="*/ 1197032 w 1820487"/>
                <a:gd name="connsiteY59" fmla="*/ 137160 h 2007807"/>
                <a:gd name="connsiteX60" fmla="*/ 1217814 w 1820487"/>
                <a:gd name="connsiteY60" fmla="*/ 141317 h 2007807"/>
                <a:gd name="connsiteX61" fmla="*/ 1242752 w 1820487"/>
                <a:gd name="connsiteY61" fmla="*/ 153786 h 2007807"/>
                <a:gd name="connsiteX62" fmla="*/ 1251065 w 1820487"/>
                <a:gd name="connsiteY62" fmla="*/ 128848 h 2007807"/>
                <a:gd name="connsiteX63" fmla="*/ 1271847 w 1820487"/>
                <a:gd name="connsiteY63" fmla="*/ 103909 h 2007807"/>
                <a:gd name="connsiteX64" fmla="*/ 1292629 w 1820487"/>
                <a:gd name="connsiteY64" fmla="*/ 103909 h 2007807"/>
                <a:gd name="connsiteX65" fmla="*/ 1317567 w 1820487"/>
                <a:gd name="connsiteY65" fmla="*/ 83128 h 2007807"/>
                <a:gd name="connsiteX66" fmla="*/ 1325880 w 1820487"/>
                <a:gd name="connsiteY66" fmla="*/ 87284 h 2007807"/>
                <a:gd name="connsiteX67" fmla="*/ 1350818 w 1820487"/>
                <a:gd name="connsiteY67" fmla="*/ 91440 h 2007807"/>
                <a:gd name="connsiteX68" fmla="*/ 1350818 w 1820487"/>
                <a:gd name="connsiteY68" fmla="*/ 103909 h 2007807"/>
                <a:gd name="connsiteX69" fmla="*/ 1354974 w 1820487"/>
                <a:gd name="connsiteY69" fmla="*/ 128848 h 2007807"/>
                <a:gd name="connsiteX70" fmla="*/ 1384069 w 1820487"/>
                <a:gd name="connsiteY70" fmla="*/ 145473 h 2007807"/>
                <a:gd name="connsiteX71" fmla="*/ 1400694 w 1820487"/>
                <a:gd name="connsiteY71" fmla="*/ 128848 h 2007807"/>
                <a:gd name="connsiteX72" fmla="*/ 1413163 w 1820487"/>
                <a:gd name="connsiteY72" fmla="*/ 149629 h 2007807"/>
                <a:gd name="connsiteX73" fmla="*/ 1471352 w 1820487"/>
                <a:gd name="connsiteY73" fmla="*/ 157942 h 2007807"/>
                <a:gd name="connsiteX74" fmla="*/ 1542011 w 1820487"/>
                <a:gd name="connsiteY74" fmla="*/ 133004 h 2007807"/>
                <a:gd name="connsiteX75" fmla="*/ 1579418 w 1820487"/>
                <a:gd name="connsiteY75" fmla="*/ 91440 h 2007807"/>
                <a:gd name="connsiteX76" fmla="*/ 1591887 w 1820487"/>
                <a:gd name="connsiteY76" fmla="*/ 95597 h 2007807"/>
                <a:gd name="connsiteX77" fmla="*/ 1596043 w 1820487"/>
                <a:gd name="connsiteY77" fmla="*/ 99753 h 2007807"/>
                <a:gd name="connsiteX78" fmla="*/ 1662545 w 1820487"/>
                <a:gd name="connsiteY78" fmla="*/ 211975 h 2007807"/>
                <a:gd name="connsiteX79" fmla="*/ 1679171 w 1820487"/>
                <a:gd name="connsiteY79" fmla="*/ 191193 h 2007807"/>
                <a:gd name="connsiteX80" fmla="*/ 1704109 w 1820487"/>
                <a:gd name="connsiteY80" fmla="*/ 182880 h 2007807"/>
                <a:gd name="connsiteX81" fmla="*/ 1729047 w 1820487"/>
                <a:gd name="connsiteY81" fmla="*/ 220288 h 2007807"/>
                <a:gd name="connsiteX82" fmla="*/ 1787236 w 1820487"/>
                <a:gd name="connsiteY82" fmla="*/ 228600 h 2007807"/>
                <a:gd name="connsiteX83" fmla="*/ 1758141 w 1820487"/>
                <a:gd name="connsiteY83" fmla="*/ 286789 h 2007807"/>
                <a:gd name="connsiteX84" fmla="*/ 1774767 w 1820487"/>
                <a:gd name="connsiteY84" fmla="*/ 365760 h 2007807"/>
                <a:gd name="connsiteX85" fmla="*/ 1816331 w 1820487"/>
                <a:gd name="connsiteY85" fmla="*/ 411480 h 2007807"/>
                <a:gd name="connsiteX86" fmla="*/ 1820487 w 1820487"/>
                <a:gd name="connsiteY86" fmla="*/ 440575 h 2007807"/>
                <a:gd name="connsiteX87" fmla="*/ 1787236 w 1820487"/>
                <a:gd name="connsiteY87" fmla="*/ 477982 h 2007807"/>
                <a:gd name="connsiteX88" fmla="*/ 1724891 w 1820487"/>
                <a:gd name="connsiteY88" fmla="*/ 482139 h 2007807"/>
                <a:gd name="connsiteX89" fmla="*/ 1670858 w 1820487"/>
                <a:gd name="connsiteY89" fmla="*/ 565266 h 2007807"/>
                <a:gd name="connsiteX90" fmla="*/ 1650076 w 1820487"/>
                <a:gd name="connsiteY90" fmla="*/ 652549 h 2007807"/>
                <a:gd name="connsiteX91" fmla="*/ 1591887 w 1820487"/>
                <a:gd name="connsiteY91" fmla="*/ 685800 h 2007807"/>
                <a:gd name="connsiteX92" fmla="*/ 1583574 w 1820487"/>
                <a:gd name="connsiteY92" fmla="*/ 735677 h 2007807"/>
                <a:gd name="connsiteX93" fmla="*/ 1537854 w 1820487"/>
                <a:gd name="connsiteY93" fmla="*/ 802179 h 2007807"/>
                <a:gd name="connsiteX94" fmla="*/ 1458883 w 1820487"/>
                <a:gd name="connsiteY94" fmla="*/ 1022466 h 2007807"/>
                <a:gd name="connsiteX95" fmla="*/ 1458883 w 1820487"/>
                <a:gd name="connsiteY95" fmla="*/ 1088968 h 2007807"/>
                <a:gd name="connsiteX96" fmla="*/ 1521229 w 1820487"/>
                <a:gd name="connsiteY96" fmla="*/ 1251066 h 2007807"/>
                <a:gd name="connsiteX97" fmla="*/ 1517072 w 1820487"/>
                <a:gd name="connsiteY97" fmla="*/ 1359131 h 2007807"/>
                <a:gd name="connsiteX98" fmla="*/ 1425632 w 1820487"/>
                <a:gd name="connsiteY98" fmla="*/ 1425633 h 2007807"/>
                <a:gd name="connsiteX99" fmla="*/ 1433945 w 1820487"/>
                <a:gd name="connsiteY99" fmla="*/ 1467197 h 2007807"/>
                <a:gd name="connsiteX100" fmla="*/ 1454526 w 1820487"/>
                <a:gd name="connsiteY100" fmla="*/ 1472810 h 2007807"/>
                <a:gd name="connsiteX101" fmla="*/ 1585088 w 1820487"/>
                <a:gd name="connsiteY101" fmla="*/ 1704452 h 2007807"/>
                <a:gd name="connsiteX102" fmla="*/ 1546085 w 1820487"/>
                <a:gd name="connsiteY102" fmla="*/ 1717453 h 2007807"/>
                <a:gd name="connsiteX103" fmla="*/ 1554752 w 1820487"/>
                <a:gd name="connsiteY103" fmla="*/ 1765123 h 2007807"/>
                <a:gd name="connsiteX104" fmla="*/ 1490634 w 1820487"/>
                <a:gd name="connsiteY104" fmla="*/ 1765123 h 2007807"/>
                <a:gd name="connsiteX105" fmla="*/ 1438098 w 1820487"/>
                <a:gd name="connsiteY105" fmla="*/ 1942094 h 2007807"/>
                <a:gd name="connsiteX106" fmla="*/ 1433410 w 1820487"/>
                <a:gd name="connsiteY106" fmla="*/ 1973138 h 2007807"/>
                <a:gd name="connsiteX107" fmla="*/ 1398741 w 1820487"/>
                <a:gd name="connsiteY107" fmla="*/ 2007807 h 2007807"/>
                <a:gd name="connsiteX108" fmla="*/ 1338070 w 1820487"/>
                <a:gd name="connsiteY108" fmla="*/ 1955803 h 2007807"/>
                <a:gd name="connsiteX109" fmla="*/ 1164724 w 1820487"/>
                <a:gd name="connsiteY109" fmla="*/ 1934135 h 2007807"/>
                <a:gd name="connsiteX110" fmla="*/ 1069383 w 1820487"/>
                <a:gd name="connsiteY110" fmla="*/ 1916801 h 2007807"/>
                <a:gd name="connsiteX111" fmla="*/ 1021713 w 1820487"/>
                <a:gd name="connsiteY111" fmla="*/ 1921134 h 2007807"/>
                <a:gd name="connsiteX112" fmla="*/ 974043 w 1820487"/>
                <a:gd name="connsiteY112" fmla="*/ 1895132 h 2007807"/>
                <a:gd name="connsiteX113" fmla="*/ 971297 w 1820487"/>
                <a:gd name="connsiteY113" fmla="*/ 1897604 h 2007807"/>
                <a:gd name="connsiteX114" fmla="*/ 980901 w 1820487"/>
                <a:gd name="connsiteY114" fmla="*/ 1849582 h 2007807"/>
                <a:gd name="connsiteX115" fmla="*/ 943494 w 1820487"/>
                <a:gd name="connsiteY115" fmla="*/ 1787237 h 2007807"/>
                <a:gd name="connsiteX116" fmla="*/ 980901 w 1820487"/>
                <a:gd name="connsiteY116" fmla="*/ 1654233 h 2007807"/>
                <a:gd name="connsiteX117" fmla="*/ 935181 w 1820487"/>
                <a:gd name="connsiteY117" fmla="*/ 1554480 h 2007807"/>
                <a:gd name="connsiteX118" fmla="*/ 856211 w 1820487"/>
                <a:gd name="connsiteY118" fmla="*/ 1537855 h 2007807"/>
                <a:gd name="connsiteX119" fmla="*/ 814647 w 1820487"/>
                <a:gd name="connsiteY119" fmla="*/ 1562793 h 2007807"/>
                <a:gd name="connsiteX120" fmla="*/ 764771 w 1820487"/>
                <a:gd name="connsiteY120" fmla="*/ 1558637 h 2007807"/>
                <a:gd name="connsiteX121" fmla="*/ 739832 w 1820487"/>
                <a:gd name="connsiteY121" fmla="*/ 1525386 h 2007807"/>
                <a:gd name="connsiteX122" fmla="*/ 847898 w 1820487"/>
                <a:gd name="connsiteY122" fmla="*/ 1421477 h 2007807"/>
                <a:gd name="connsiteX123" fmla="*/ 831272 w 1820487"/>
                <a:gd name="connsiteY123" fmla="*/ 1271848 h 2007807"/>
                <a:gd name="connsiteX124" fmla="*/ 802178 w 1820487"/>
                <a:gd name="connsiteY124" fmla="*/ 1246909 h 2007807"/>
                <a:gd name="connsiteX125" fmla="*/ 656705 w 1820487"/>
                <a:gd name="connsiteY125" fmla="*/ 1234440 h 2007807"/>
                <a:gd name="connsiteX126" fmla="*/ 590203 w 1820487"/>
                <a:gd name="connsiteY126" fmla="*/ 1246909 h 2007807"/>
                <a:gd name="connsiteX127" fmla="*/ 544483 w 1820487"/>
                <a:gd name="connsiteY127" fmla="*/ 1221971 h 2007807"/>
                <a:gd name="connsiteX128" fmla="*/ 453043 w 1820487"/>
                <a:gd name="connsiteY128" fmla="*/ 1122219 h 2007807"/>
                <a:gd name="connsiteX129" fmla="*/ 374072 w 1820487"/>
                <a:gd name="connsiteY129" fmla="*/ 1109749 h 2007807"/>
                <a:gd name="connsiteX130" fmla="*/ 340821 w 1820487"/>
                <a:gd name="connsiteY130" fmla="*/ 1047404 h 2007807"/>
                <a:gd name="connsiteX131" fmla="*/ 378229 w 1820487"/>
                <a:gd name="connsiteY131" fmla="*/ 997528 h 2007807"/>
                <a:gd name="connsiteX132" fmla="*/ 361603 w 1820487"/>
                <a:gd name="connsiteY132" fmla="*/ 993371 h 2007807"/>
                <a:gd name="connsiteX133" fmla="*/ 311727 w 1820487"/>
                <a:gd name="connsiteY133" fmla="*/ 985059 h 2007807"/>
                <a:gd name="connsiteX134" fmla="*/ 29094 w 1820487"/>
                <a:gd name="connsiteY134" fmla="*/ 1043248 h 2007807"/>
                <a:gd name="connsiteX135" fmla="*/ 0 w 1820487"/>
                <a:gd name="connsiteY135" fmla="*/ 918557 h 2007807"/>
                <a:gd name="connsiteX136" fmla="*/ 66501 w 1820487"/>
                <a:gd name="connsiteY136" fmla="*/ 889462 h 2007807"/>
                <a:gd name="connsiteX137" fmla="*/ 166254 w 1820487"/>
                <a:gd name="connsiteY137" fmla="*/ 901931 h 2007807"/>
                <a:gd name="connsiteX138" fmla="*/ 182880 w 1820487"/>
                <a:gd name="connsiteY138" fmla="*/ 881149 h 2007807"/>
                <a:gd name="connsiteX139" fmla="*/ 295101 w 1820487"/>
                <a:gd name="connsiteY139" fmla="*/ 856211 h 2007807"/>
                <a:gd name="connsiteX140" fmla="*/ 324196 w 1820487"/>
                <a:gd name="connsiteY140" fmla="*/ 781397 h 2007807"/>
                <a:gd name="connsiteX141" fmla="*/ 299258 w 1820487"/>
                <a:gd name="connsiteY141" fmla="*/ 768928 h 2007807"/>
                <a:gd name="connsiteX142" fmla="*/ 349134 w 1820487"/>
                <a:gd name="connsiteY142" fmla="*/ 702426 h 2007807"/>
                <a:gd name="connsiteX143" fmla="*/ 378229 w 1820487"/>
                <a:gd name="connsiteY143" fmla="*/ 702426 h 2007807"/>
                <a:gd name="connsiteX144" fmla="*/ 399011 w 1820487"/>
                <a:gd name="connsiteY144" fmla="*/ 665019 h 2007807"/>
                <a:gd name="connsiteX145" fmla="*/ 365760 w 1820487"/>
                <a:gd name="connsiteY145" fmla="*/ 573579 h 2007807"/>
                <a:gd name="connsiteX146" fmla="*/ 299258 w 1820487"/>
                <a:gd name="connsiteY146" fmla="*/ 494608 h 2007807"/>
                <a:gd name="connsiteX147" fmla="*/ 365760 w 1820487"/>
                <a:gd name="connsiteY147" fmla="*/ 436419 h 2007807"/>
                <a:gd name="connsiteX148" fmla="*/ 378229 w 1820487"/>
                <a:gd name="connsiteY148" fmla="*/ 394855 h 2007807"/>
                <a:gd name="connsiteX149" fmla="*/ 394854 w 1820487"/>
                <a:gd name="connsiteY149" fmla="*/ 336666 h 2007807"/>
                <a:gd name="connsiteX150" fmla="*/ 440574 w 1820487"/>
                <a:gd name="connsiteY150" fmla="*/ 315884 h 2007807"/>
                <a:gd name="connsiteX151" fmla="*/ 465512 w 1820487"/>
                <a:gd name="connsiteY151" fmla="*/ 295102 h 2007807"/>
                <a:gd name="connsiteX152" fmla="*/ 498763 w 1820487"/>
                <a:gd name="connsiteY152" fmla="*/ 311728 h 2007807"/>
                <a:gd name="connsiteX153" fmla="*/ 502920 w 1820487"/>
                <a:gd name="connsiteY153" fmla="*/ 295102 h 2007807"/>
                <a:gd name="connsiteX154" fmla="*/ 552796 w 1820487"/>
                <a:gd name="connsiteY154" fmla="*/ 274320 h 2007807"/>
                <a:gd name="connsiteX155" fmla="*/ 469669 w 1820487"/>
                <a:gd name="connsiteY155" fmla="*/ 245226 h 2007807"/>
                <a:gd name="connsiteX156" fmla="*/ 482138 w 1820487"/>
                <a:gd name="connsiteY156" fmla="*/ 224444 h 2007807"/>
                <a:gd name="connsiteX157" fmla="*/ 432261 w 1820487"/>
                <a:gd name="connsiteY157" fmla="*/ 187037 h 2007807"/>
                <a:gd name="connsiteX158" fmla="*/ 448887 w 1820487"/>
                <a:gd name="connsiteY158" fmla="*/ 145473 h 2007807"/>
                <a:gd name="connsiteX159" fmla="*/ 465512 w 1820487"/>
                <a:gd name="connsiteY159" fmla="*/ 145473 h 2007807"/>
                <a:gd name="connsiteX160" fmla="*/ 498763 w 1820487"/>
                <a:gd name="connsiteY160" fmla="*/ 137160 h 2007807"/>
                <a:gd name="connsiteX161" fmla="*/ 532014 w 1820487"/>
                <a:gd name="connsiteY161" fmla="*/ 153786 h 2007807"/>
                <a:gd name="connsiteX162" fmla="*/ 581891 w 1820487"/>
                <a:gd name="connsiteY162" fmla="*/ 124691 h 2007807"/>
                <a:gd name="connsiteX163" fmla="*/ 615141 w 1820487"/>
                <a:gd name="connsiteY163" fmla="*/ 162099 h 2007807"/>
                <a:gd name="connsiteX164" fmla="*/ 673331 w 1820487"/>
                <a:gd name="connsiteY164" fmla="*/ 162099 h 2007807"/>
                <a:gd name="connsiteX165" fmla="*/ 739832 w 1820487"/>
                <a:gd name="connsiteY165" fmla="*/ 137160 h 2007807"/>
                <a:gd name="connsiteX166" fmla="*/ 760614 w 1820487"/>
                <a:gd name="connsiteY166" fmla="*/ 99753 h 2007807"/>
                <a:gd name="connsiteX167" fmla="*/ 847898 w 1820487"/>
                <a:gd name="connsiteY167" fmla="*/ 137160 h 2007807"/>
                <a:gd name="connsiteX168" fmla="*/ 860367 w 1820487"/>
                <a:gd name="connsiteY168" fmla="*/ 162099 h 2007807"/>
                <a:gd name="connsiteX169" fmla="*/ 931025 w 1820487"/>
                <a:gd name="connsiteY169" fmla="*/ 157942 h 2007807"/>
                <a:gd name="connsiteX170" fmla="*/ 955963 w 1820487"/>
                <a:gd name="connsiteY170" fmla="*/ 178724 h 2007807"/>
                <a:gd name="connsiteX171" fmla="*/ 1001683 w 1820487"/>
                <a:gd name="connsiteY171" fmla="*/ 157942 h 2007807"/>
                <a:gd name="connsiteX172" fmla="*/ 1047403 w 1820487"/>
                <a:gd name="connsiteY172" fmla="*/ 166255 h 2007807"/>
                <a:gd name="connsiteX173" fmla="*/ 1088967 w 1820487"/>
                <a:gd name="connsiteY173" fmla="*/ 128848 h 2007807"/>
                <a:gd name="connsiteX174" fmla="*/ 1051560 w 1820487"/>
                <a:gd name="connsiteY174" fmla="*/ 91440 h 2007807"/>
                <a:gd name="connsiteX175" fmla="*/ 1072341 w 1820487"/>
                <a:gd name="connsiteY175" fmla="*/ 70659 h 2007807"/>
                <a:gd name="connsiteX176" fmla="*/ 1051560 w 1820487"/>
                <a:gd name="connsiteY176" fmla="*/ 54033 h 2007807"/>
                <a:gd name="connsiteX177" fmla="*/ 1026621 w 1820487"/>
                <a:gd name="connsiteY177" fmla="*/ 78971 h 2007807"/>
                <a:gd name="connsiteX178" fmla="*/ 972589 w 1820487"/>
                <a:gd name="connsiteY178" fmla="*/ 74815 h 2007807"/>
                <a:gd name="connsiteX179" fmla="*/ 997527 w 1820487"/>
                <a:gd name="connsiteY179" fmla="*/ 62346 h 2007807"/>
                <a:gd name="connsiteX180" fmla="*/ 1009996 w 1820487"/>
                <a:gd name="connsiteY180" fmla="*/ 37408 h 200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820487" h="2007807">
                  <a:moveTo>
                    <a:pt x="1516726" y="183962"/>
                  </a:moveTo>
                  <a:lnTo>
                    <a:pt x="1507201" y="222062"/>
                  </a:lnTo>
                  <a:lnTo>
                    <a:pt x="1519107" y="238731"/>
                  </a:lnTo>
                  <a:lnTo>
                    <a:pt x="1478626" y="238731"/>
                  </a:lnTo>
                  <a:lnTo>
                    <a:pt x="1438145" y="279212"/>
                  </a:lnTo>
                  <a:lnTo>
                    <a:pt x="1402426" y="283974"/>
                  </a:lnTo>
                  <a:lnTo>
                    <a:pt x="1361945" y="303024"/>
                  </a:lnTo>
                  <a:lnTo>
                    <a:pt x="1326226" y="298262"/>
                  </a:lnTo>
                  <a:lnTo>
                    <a:pt x="1297651" y="381606"/>
                  </a:lnTo>
                  <a:lnTo>
                    <a:pt x="1252407" y="403037"/>
                  </a:lnTo>
                  <a:lnTo>
                    <a:pt x="1200020" y="386368"/>
                  </a:lnTo>
                  <a:lnTo>
                    <a:pt x="1119057" y="405418"/>
                  </a:lnTo>
                  <a:lnTo>
                    <a:pt x="1004757" y="419706"/>
                  </a:lnTo>
                  <a:lnTo>
                    <a:pt x="907126" y="419706"/>
                  </a:lnTo>
                  <a:lnTo>
                    <a:pt x="904745" y="417324"/>
                  </a:lnTo>
                  <a:lnTo>
                    <a:pt x="907126" y="441137"/>
                  </a:lnTo>
                  <a:lnTo>
                    <a:pt x="880932" y="460187"/>
                  </a:lnTo>
                  <a:lnTo>
                    <a:pt x="888076" y="491143"/>
                  </a:lnTo>
                  <a:lnTo>
                    <a:pt x="861882" y="524481"/>
                  </a:lnTo>
                  <a:lnTo>
                    <a:pt x="814257" y="534006"/>
                  </a:lnTo>
                  <a:lnTo>
                    <a:pt x="852357" y="598299"/>
                  </a:lnTo>
                  <a:lnTo>
                    <a:pt x="890457" y="598299"/>
                  </a:lnTo>
                  <a:lnTo>
                    <a:pt x="907126" y="626874"/>
                  </a:lnTo>
                  <a:lnTo>
                    <a:pt x="859501" y="653068"/>
                  </a:lnTo>
                  <a:lnTo>
                    <a:pt x="899982" y="738793"/>
                  </a:lnTo>
                  <a:lnTo>
                    <a:pt x="866645" y="803087"/>
                  </a:lnTo>
                  <a:lnTo>
                    <a:pt x="916651" y="829281"/>
                  </a:lnTo>
                  <a:lnTo>
                    <a:pt x="957132" y="826899"/>
                  </a:lnTo>
                  <a:lnTo>
                    <a:pt x="1009520" y="814993"/>
                  </a:lnTo>
                  <a:lnTo>
                    <a:pt x="1035714" y="843568"/>
                  </a:lnTo>
                  <a:lnTo>
                    <a:pt x="1066670" y="845949"/>
                  </a:lnTo>
                  <a:lnTo>
                    <a:pt x="1100007" y="879287"/>
                  </a:lnTo>
                  <a:lnTo>
                    <a:pt x="1147632" y="867381"/>
                  </a:lnTo>
                  <a:lnTo>
                    <a:pt x="1195257" y="888812"/>
                  </a:lnTo>
                  <a:lnTo>
                    <a:pt x="1311939" y="872143"/>
                  </a:lnTo>
                  <a:lnTo>
                    <a:pt x="1402426" y="805468"/>
                  </a:lnTo>
                  <a:lnTo>
                    <a:pt x="1433382" y="760224"/>
                  </a:lnTo>
                  <a:lnTo>
                    <a:pt x="1442907" y="719743"/>
                  </a:lnTo>
                  <a:lnTo>
                    <a:pt x="1466720" y="674499"/>
                  </a:lnTo>
                  <a:lnTo>
                    <a:pt x="1466720" y="607824"/>
                  </a:lnTo>
                  <a:lnTo>
                    <a:pt x="1476245" y="560199"/>
                  </a:lnTo>
                  <a:cubicBezTo>
                    <a:pt x="1477039" y="513368"/>
                    <a:pt x="1477832" y="466537"/>
                    <a:pt x="1483389" y="407799"/>
                  </a:cubicBezTo>
                  <a:lnTo>
                    <a:pt x="1573876" y="407799"/>
                  </a:lnTo>
                  <a:lnTo>
                    <a:pt x="1638170" y="362556"/>
                  </a:lnTo>
                  <a:lnTo>
                    <a:pt x="1681032" y="355412"/>
                  </a:lnTo>
                  <a:lnTo>
                    <a:pt x="1645314" y="317312"/>
                  </a:lnTo>
                  <a:lnTo>
                    <a:pt x="1692939" y="300643"/>
                  </a:lnTo>
                  <a:lnTo>
                    <a:pt x="1692939" y="283974"/>
                  </a:lnTo>
                  <a:lnTo>
                    <a:pt x="1731039" y="264924"/>
                  </a:lnTo>
                  <a:lnTo>
                    <a:pt x="1631026" y="205393"/>
                  </a:lnTo>
                  <a:lnTo>
                    <a:pt x="1550064" y="205393"/>
                  </a:lnTo>
                  <a:lnTo>
                    <a:pt x="1550064" y="183962"/>
                  </a:lnTo>
                  <a:close/>
                  <a:moveTo>
                    <a:pt x="1118061" y="0"/>
                  </a:moveTo>
                  <a:lnTo>
                    <a:pt x="1126374" y="37408"/>
                  </a:lnTo>
                  <a:lnTo>
                    <a:pt x="1147156" y="41564"/>
                  </a:lnTo>
                  <a:lnTo>
                    <a:pt x="1126374" y="70659"/>
                  </a:lnTo>
                  <a:lnTo>
                    <a:pt x="1118061" y="95597"/>
                  </a:lnTo>
                  <a:lnTo>
                    <a:pt x="1188720" y="87284"/>
                  </a:lnTo>
                  <a:lnTo>
                    <a:pt x="1184563" y="116379"/>
                  </a:lnTo>
                  <a:lnTo>
                    <a:pt x="1197032" y="137160"/>
                  </a:lnTo>
                  <a:lnTo>
                    <a:pt x="1217814" y="141317"/>
                  </a:lnTo>
                  <a:lnTo>
                    <a:pt x="1242752" y="153786"/>
                  </a:lnTo>
                  <a:lnTo>
                    <a:pt x="1251065" y="128848"/>
                  </a:lnTo>
                  <a:lnTo>
                    <a:pt x="1271847" y="103909"/>
                  </a:lnTo>
                  <a:lnTo>
                    <a:pt x="1292629" y="103909"/>
                  </a:lnTo>
                  <a:lnTo>
                    <a:pt x="1317567" y="83128"/>
                  </a:lnTo>
                  <a:lnTo>
                    <a:pt x="1325880" y="87284"/>
                  </a:lnTo>
                  <a:lnTo>
                    <a:pt x="1350818" y="91440"/>
                  </a:lnTo>
                  <a:lnTo>
                    <a:pt x="1350818" y="103909"/>
                  </a:lnTo>
                  <a:lnTo>
                    <a:pt x="1354974" y="128848"/>
                  </a:lnTo>
                  <a:lnTo>
                    <a:pt x="1384069" y="145473"/>
                  </a:lnTo>
                  <a:lnTo>
                    <a:pt x="1400694" y="128848"/>
                  </a:lnTo>
                  <a:lnTo>
                    <a:pt x="1413163" y="149629"/>
                  </a:lnTo>
                  <a:lnTo>
                    <a:pt x="1471352" y="157942"/>
                  </a:lnTo>
                  <a:lnTo>
                    <a:pt x="1542011" y="133004"/>
                  </a:lnTo>
                  <a:lnTo>
                    <a:pt x="1579418" y="91440"/>
                  </a:lnTo>
                  <a:lnTo>
                    <a:pt x="1591887" y="95597"/>
                  </a:lnTo>
                  <a:lnTo>
                    <a:pt x="1596043" y="99753"/>
                  </a:lnTo>
                  <a:lnTo>
                    <a:pt x="1662545" y="211975"/>
                  </a:lnTo>
                  <a:lnTo>
                    <a:pt x="1679171" y="191193"/>
                  </a:lnTo>
                  <a:lnTo>
                    <a:pt x="1704109" y="182880"/>
                  </a:lnTo>
                  <a:lnTo>
                    <a:pt x="1729047" y="220288"/>
                  </a:lnTo>
                  <a:lnTo>
                    <a:pt x="1787236" y="228600"/>
                  </a:lnTo>
                  <a:lnTo>
                    <a:pt x="1758141" y="286789"/>
                  </a:lnTo>
                  <a:lnTo>
                    <a:pt x="1774767" y="365760"/>
                  </a:lnTo>
                  <a:lnTo>
                    <a:pt x="1816331" y="411480"/>
                  </a:lnTo>
                  <a:lnTo>
                    <a:pt x="1820487" y="440575"/>
                  </a:lnTo>
                  <a:lnTo>
                    <a:pt x="1787236" y="477982"/>
                  </a:lnTo>
                  <a:lnTo>
                    <a:pt x="1724891" y="482139"/>
                  </a:lnTo>
                  <a:lnTo>
                    <a:pt x="1670858" y="565266"/>
                  </a:lnTo>
                  <a:lnTo>
                    <a:pt x="1650076" y="652549"/>
                  </a:lnTo>
                  <a:lnTo>
                    <a:pt x="1591887" y="685800"/>
                  </a:lnTo>
                  <a:lnTo>
                    <a:pt x="1583574" y="735677"/>
                  </a:lnTo>
                  <a:lnTo>
                    <a:pt x="1537854" y="802179"/>
                  </a:lnTo>
                  <a:lnTo>
                    <a:pt x="1458883" y="1022466"/>
                  </a:lnTo>
                  <a:lnTo>
                    <a:pt x="1458883" y="1088968"/>
                  </a:lnTo>
                  <a:lnTo>
                    <a:pt x="1521229" y="1251066"/>
                  </a:lnTo>
                  <a:lnTo>
                    <a:pt x="1517072" y="1359131"/>
                  </a:lnTo>
                  <a:lnTo>
                    <a:pt x="1425632" y="1425633"/>
                  </a:lnTo>
                  <a:lnTo>
                    <a:pt x="1433945" y="1467197"/>
                  </a:lnTo>
                  <a:lnTo>
                    <a:pt x="1454526" y="1472810"/>
                  </a:lnTo>
                  <a:lnTo>
                    <a:pt x="1585088" y="1704452"/>
                  </a:lnTo>
                  <a:lnTo>
                    <a:pt x="1546085" y="1717453"/>
                  </a:lnTo>
                  <a:lnTo>
                    <a:pt x="1554752" y="1765123"/>
                  </a:lnTo>
                  <a:lnTo>
                    <a:pt x="1490634" y="1765123"/>
                  </a:lnTo>
                  <a:lnTo>
                    <a:pt x="1438098" y="1942094"/>
                  </a:lnTo>
                  <a:lnTo>
                    <a:pt x="1433410" y="1973138"/>
                  </a:lnTo>
                  <a:lnTo>
                    <a:pt x="1398741" y="2007807"/>
                  </a:lnTo>
                  <a:lnTo>
                    <a:pt x="1338070" y="1955803"/>
                  </a:lnTo>
                  <a:lnTo>
                    <a:pt x="1164724" y="1934135"/>
                  </a:lnTo>
                  <a:lnTo>
                    <a:pt x="1069383" y="1916801"/>
                  </a:lnTo>
                  <a:lnTo>
                    <a:pt x="1021713" y="1921134"/>
                  </a:lnTo>
                  <a:lnTo>
                    <a:pt x="974043" y="1895132"/>
                  </a:lnTo>
                  <a:lnTo>
                    <a:pt x="971297" y="1897604"/>
                  </a:lnTo>
                  <a:lnTo>
                    <a:pt x="980901" y="1849582"/>
                  </a:lnTo>
                  <a:lnTo>
                    <a:pt x="943494" y="1787237"/>
                  </a:lnTo>
                  <a:lnTo>
                    <a:pt x="980901" y="1654233"/>
                  </a:lnTo>
                  <a:lnTo>
                    <a:pt x="935181" y="1554480"/>
                  </a:lnTo>
                  <a:lnTo>
                    <a:pt x="856211" y="1537855"/>
                  </a:lnTo>
                  <a:lnTo>
                    <a:pt x="814647" y="1562793"/>
                  </a:lnTo>
                  <a:lnTo>
                    <a:pt x="764771" y="1558637"/>
                  </a:lnTo>
                  <a:lnTo>
                    <a:pt x="739832" y="1525386"/>
                  </a:lnTo>
                  <a:lnTo>
                    <a:pt x="847898" y="1421477"/>
                  </a:lnTo>
                  <a:lnTo>
                    <a:pt x="831272" y="1271848"/>
                  </a:lnTo>
                  <a:lnTo>
                    <a:pt x="802178" y="1246909"/>
                  </a:lnTo>
                  <a:lnTo>
                    <a:pt x="656705" y="1234440"/>
                  </a:lnTo>
                  <a:lnTo>
                    <a:pt x="590203" y="1246909"/>
                  </a:lnTo>
                  <a:lnTo>
                    <a:pt x="544483" y="1221971"/>
                  </a:lnTo>
                  <a:lnTo>
                    <a:pt x="453043" y="1122219"/>
                  </a:lnTo>
                  <a:lnTo>
                    <a:pt x="374072" y="1109749"/>
                  </a:lnTo>
                  <a:lnTo>
                    <a:pt x="340821" y="1047404"/>
                  </a:lnTo>
                  <a:lnTo>
                    <a:pt x="378229" y="997528"/>
                  </a:lnTo>
                  <a:lnTo>
                    <a:pt x="361603" y="993371"/>
                  </a:lnTo>
                  <a:lnTo>
                    <a:pt x="311727" y="985059"/>
                  </a:lnTo>
                  <a:lnTo>
                    <a:pt x="29094" y="1043248"/>
                  </a:lnTo>
                  <a:lnTo>
                    <a:pt x="0" y="918557"/>
                  </a:lnTo>
                  <a:lnTo>
                    <a:pt x="66501" y="889462"/>
                  </a:lnTo>
                  <a:lnTo>
                    <a:pt x="166254" y="901931"/>
                  </a:lnTo>
                  <a:lnTo>
                    <a:pt x="182880" y="881149"/>
                  </a:lnTo>
                  <a:lnTo>
                    <a:pt x="295101" y="856211"/>
                  </a:lnTo>
                  <a:lnTo>
                    <a:pt x="324196" y="781397"/>
                  </a:lnTo>
                  <a:lnTo>
                    <a:pt x="299258" y="768928"/>
                  </a:lnTo>
                  <a:lnTo>
                    <a:pt x="349134" y="702426"/>
                  </a:lnTo>
                  <a:lnTo>
                    <a:pt x="378229" y="702426"/>
                  </a:lnTo>
                  <a:lnTo>
                    <a:pt x="399011" y="665019"/>
                  </a:lnTo>
                  <a:lnTo>
                    <a:pt x="365760" y="573579"/>
                  </a:lnTo>
                  <a:lnTo>
                    <a:pt x="299258" y="494608"/>
                  </a:lnTo>
                  <a:lnTo>
                    <a:pt x="365760" y="436419"/>
                  </a:lnTo>
                  <a:lnTo>
                    <a:pt x="378229" y="394855"/>
                  </a:lnTo>
                  <a:lnTo>
                    <a:pt x="394854" y="336666"/>
                  </a:lnTo>
                  <a:lnTo>
                    <a:pt x="440574" y="315884"/>
                  </a:lnTo>
                  <a:lnTo>
                    <a:pt x="465512" y="295102"/>
                  </a:lnTo>
                  <a:lnTo>
                    <a:pt x="498763" y="311728"/>
                  </a:lnTo>
                  <a:lnTo>
                    <a:pt x="502920" y="295102"/>
                  </a:lnTo>
                  <a:lnTo>
                    <a:pt x="552796" y="274320"/>
                  </a:lnTo>
                  <a:lnTo>
                    <a:pt x="469669" y="245226"/>
                  </a:lnTo>
                  <a:lnTo>
                    <a:pt x="482138" y="224444"/>
                  </a:lnTo>
                  <a:lnTo>
                    <a:pt x="432261" y="187037"/>
                  </a:lnTo>
                  <a:lnTo>
                    <a:pt x="448887" y="145473"/>
                  </a:lnTo>
                  <a:lnTo>
                    <a:pt x="465512" y="145473"/>
                  </a:lnTo>
                  <a:lnTo>
                    <a:pt x="498763" y="137160"/>
                  </a:lnTo>
                  <a:lnTo>
                    <a:pt x="532014" y="153786"/>
                  </a:lnTo>
                  <a:lnTo>
                    <a:pt x="581891" y="124691"/>
                  </a:lnTo>
                  <a:lnTo>
                    <a:pt x="615141" y="162099"/>
                  </a:lnTo>
                  <a:lnTo>
                    <a:pt x="673331" y="162099"/>
                  </a:lnTo>
                  <a:lnTo>
                    <a:pt x="739832" y="137160"/>
                  </a:lnTo>
                  <a:lnTo>
                    <a:pt x="760614" y="99753"/>
                  </a:lnTo>
                  <a:lnTo>
                    <a:pt x="847898" y="137160"/>
                  </a:lnTo>
                  <a:lnTo>
                    <a:pt x="860367" y="162099"/>
                  </a:lnTo>
                  <a:lnTo>
                    <a:pt x="931025" y="157942"/>
                  </a:lnTo>
                  <a:lnTo>
                    <a:pt x="955963" y="178724"/>
                  </a:lnTo>
                  <a:lnTo>
                    <a:pt x="1001683" y="157942"/>
                  </a:lnTo>
                  <a:lnTo>
                    <a:pt x="1047403" y="166255"/>
                  </a:lnTo>
                  <a:lnTo>
                    <a:pt x="1088967" y="128848"/>
                  </a:lnTo>
                  <a:lnTo>
                    <a:pt x="1051560" y="91440"/>
                  </a:lnTo>
                  <a:lnTo>
                    <a:pt x="1072341" y="70659"/>
                  </a:lnTo>
                  <a:lnTo>
                    <a:pt x="1051560" y="54033"/>
                  </a:lnTo>
                  <a:lnTo>
                    <a:pt x="1026621" y="78971"/>
                  </a:lnTo>
                  <a:lnTo>
                    <a:pt x="972589" y="74815"/>
                  </a:lnTo>
                  <a:lnTo>
                    <a:pt x="997527" y="62346"/>
                  </a:lnTo>
                  <a:lnTo>
                    <a:pt x="1009996" y="37408"/>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21" name="Obwalden">
              <a:extLst>
                <a:ext uri="{FF2B5EF4-FFF2-40B4-BE49-F238E27FC236}">
                  <a16:creationId xmlns:a16="http://schemas.microsoft.com/office/drawing/2014/main" id="{7CF6DC58-9303-4B32-956C-A79BDE63F4F2}"/>
                </a:ext>
              </a:extLst>
            </p:cNvPr>
            <p:cNvGrpSpPr/>
            <p:nvPr/>
          </p:nvGrpSpPr>
          <p:grpSpPr>
            <a:xfrm>
              <a:off x="5709495" y="2886631"/>
              <a:ext cx="967896" cy="697065"/>
              <a:chOff x="5704920" y="2889067"/>
              <a:chExt cx="967896" cy="697065"/>
            </a:xfrm>
            <a:grpFill/>
          </p:grpSpPr>
          <p:sp>
            <p:nvSpPr>
              <p:cNvPr id="52" name="Obwalden">
                <a:extLst>
                  <a:ext uri="{FF2B5EF4-FFF2-40B4-BE49-F238E27FC236}">
                    <a16:creationId xmlns:a16="http://schemas.microsoft.com/office/drawing/2014/main" id="{C17B9B7B-8A3F-4B8B-91F9-F4709E05D419}"/>
                  </a:ext>
                </a:extLst>
              </p:cNvPr>
              <p:cNvSpPr/>
              <p:nvPr/>
            </p:nvSpPr>
            <p:spPr>
              <a:xfrm>
                <a:off x="5704920" y="2889067"/>
                <a:ext cx="702365" cy="697065"/>
              </a:xfrm>
              <a:custGeom>
                <a:avLst/>
                <a:gdLst>
                  <a:gd name="connsiteX0" fmla="*/ 548640 w 702365"/>
                  <a:gd name="connsiteY0" fmla="*/ 7952 h 697065"/>
                  <a:gd name="connsiteX1" fmla="*/ 450574 w 702365"/>
                  <a:gd name="connsiteY1" fmla="*/ 0 h 697065"/>
                  <a:gd name="connsiteX2" fmla="*/ 400215 w 702365"/>
                  <a:gd name="connsiteY2" fmla="*/ 21204 h 697065"/>
                  <a:gd name="connsiteX3" fmla="*/ 347207 w 702365"/>
                  <a:gd name="connsiteY3" fmla="*/ 39757 h 697065"/>
                  <a:gd name="connsiteX4" fmla="*/ 302149 w 702365"/>
                  <a:gd name="connsiteY4" fmla="*/ 29155 h 697065"/>
                  <a:gd name="connsiteX5" fmla="*/ 222636 w 702365"/>
                  <a:gd name="connsiteY5" fmla="*/ 74213 h 697065"/>
                  <a:gd name="connsiteX6" fmla="*/ 259742 w 702365"/>
                  <a:gd name="connsiteY6" fmla="*/ 124571 h 697065"/>
                  <a:gd name="connsiteX7" fmla="*/ 198782 w 702365"/>
                  <a:gd name="connsiteY7" fmla="*/ 180230 h 697065"/>
                  <a:gd name="connsiteX8" fmla="*/ 145774 w 702365"/>
                  <a:gd name="connsiteY8" fmla="*/ 275646 h 697065"/>
                  <a:gd name="connsiteX9" fmla="*/ 116619 w 702365"/>
                  <a:gd name="connsiteY9" fmla="*/ 265044 h 697065"/>
                  <a:gd name="connsiteX10" fmla="*/ 137822 w 702365"/>
                  <a:gd name="connsiteY10" fmla="*/ 217336 h 697065"/>
                  <a:gd name="connsiteX11" fmla="*/ 116619 w 702365"/>
                  <a:gd name="connsiteY11" fmla="*/ 209385 h 697065"/>
                  <a:gd name="connsiteX12" fmla="*/ 66261 w 702365"/>
                  <a:gd name="connsiteY12" fmla="*/ 254442 h 697065"/>
                  <a:gd name="connsiteX13" fmla="*/ 55659 w 702365"/>
                  <a:gd name="connsiteY13" fmla="*/ 267694 h 697065"/>
                  <a:gd name="connsiteX14" fmla="*/ 66261 w 702365"/>
                  <a:gd name="connsiteY14" fmla="*/ 315402 h 697065"/>
                  <a:gd name="connsiteX15" fmla="*/ 53008 w 702365"/>
                  <a:gd name="connsiteY15" fmla="*/ 341907 h 697065"/>
                  <a:gd name="connsiteX16" fmla="*/ 53008 w 702365"/>
                  <a:gd name="connsiteY16" fmla="*/ 355159 h 697065"/>
                  <a:gd name="connsiteX17" fmla="*/ 0 w 702365"/>
                  <a:gd name="connsiteY17" fmla="*/ 439973 h 697065"/>
                  <a:gd name="connsiteX18" fmla="*/ 39756 w 702365"/>
                  <a:gd name="connsiteY18" fmla="*/ 530087 h 697065"/>
                  <a:gd name="connsiteX19" fmla="*/ 10601 w 702365"/>
                  <a:gd name="connsiteY19" fmla="*/ 588397 h 697065"/>
                  <a:gd name="connsiteX20" fmla="*/ 92765 w 702365"/>
                  <a:gd name="connsiteY20" fmla="*/ 604300 h 697065"/>
                  <a:gd name="connsiteX21" fmla="*/ 132521 w 702365"/>
                  <a:gd name="connsiteY21" fmla="*/ 638755 h 697065"/>
                  <a:gd name="connsiteX22" fmla="*/ 177579 w 702365"/>
                  <a:gd name="connsiteY22" fmla="*/ 646707 h 697065"/>
                  <a:gd name="connsiteX23" fmla="*/ 225287 w 702365"/>
                  <a:gd name="connsiteY23" fmla="*/ 697065 h 697065"/>
                  <a:gd name="connsiteX24" fmla="*/ 326003 w 702365"/>
                  <a:gd name="connsiteY24" fmla="*/ 644056 h 697065"/>
                  <a:gd name="connsiteX25" fmla="*/ 397565 w 702365"/>
                  <a:gd name="connsiteY25" fmla="*/ 670560 h 697065"/>
                  <a:gd name="connsiteX26" fmla="*/ 434671 w 702365"/>
                  <a:gd name="connsiteY26" fmla="*/ 652007 h 697065"/>
                  <a:gd name="connsiteX27" fmla="*/ 500932 w 702365"/>
                  <a:gd name="connsiteY27" fmla="*/ 691764 h 697065"/>
                  <a:gd name="connsiteX28" fmla="*/ 572494 w 702365"/>
                  <a:gd name="connsiteY28" fmla="*/ 641406 h 697065"/>
                  <a:gd name="connsiteX29" fmla="*/ 702365 w 702365"/>
                  <a:gd name="connsiteY29" fmla="*/ 577795 h 697065"/>
                  <a:gd name="connsiteX30" fmla="*/ 591047 w 702365"/>
                  <a:gd name="connsiteY30" fmla="*/ 495632 h 697065"/>
                  <a:gd name="connsiteX31" fmla="*/ 625502 w 702365"/>
                  <a:gd name="connsiteY31" fmla="*/ 453225 h 697065"/>
                  <a:gd name="connsiteX32" fmla="*/ 591047 w 702365"/>
                  <a:gd name="connsiteY32" fmla="*/ 310101 h 697065"/>
                  <a:gd name="connsiteX33" fmla="*/ 625502 w 702365"/>
                  <a:gd name="connsiteY33" fmla="*/ 275646 h 697065"/>
                  <a:gd name="connsiteX34" fmla="*/ 622852 w 702365"/>
                  <a:gd name="connsiteY34" fmla="*/ 153726 h 697065"/>
                  <a:gd name="connsiteX35" fmla="*/ 588396 w 702365"/>
                  <a:gd name="connsiteY35" fmla="*/ 156376 h 697065"/>
                  <a:gd name="connsiteX36" fmla="*/ 561892 w 702365"/>
                  <a:gd name="connsiteY36" fmla="*/ 172279 h 697065"/>
                  <a:gd name="connsiteX37" fmla="*/ 498281 w 702365"/>
                  <a:gd name="connsiteY37" fmla="*/ 129872 h 697065"/>
                  <a:gd name="connsiteX38" fmla="*/ 540688 w 702365"/>
                  <a:gd name="connsiteY38" fmla="*/ 60960 h 697065"/>
                  <a:gd name="connsiteX39" fmla="*/ 548640 w 702365"/>
                  <a:gd name="connsiteY39" fmla="*/ 7952 h 69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02365" h="697065">
                    <a:moveTo>
                      <a:pt x="548640" y="7952"/>
                    </a:moveTo>
                    <a:lnTo>
                      <a:pt x="450574" y="0"/>
                    </a:lnTo>
                    <a:lnTo>
                      <a:pt x="400215" y="21204"/>
                    </a:lnTo>
                    <a:lnTo>
                      <a:pt x="347207" y="39757"/>
                    </a:lnTo>
                    <a:lnTo>
                      <a:pt x="302149" y="29155"/>
                    </a:lnTo>
                    <a:lnTo>
                      <a:pt x="222636" y="74213"/>
                    </a:lnTo>
                    <a:lnTo>
                      <a:pt x="259742" y="124571"/>
                    </a:lnTo>
                    <a:lnTo>
                      <a:pt x="198782" y="180230"/>
                    </a:lnTo>
                    <a:lnTo>
                      <a:pt x="145774" y="275646"/>
                    </a:lnTo>
                    <a:lnTo>
                      <a:pt x="116619" y="265044"/>
                    </a:lnTo>
                    <a:lnTo>
                      <a:pt x="137822" y="217336"/>
                    </a:lnTo>
                    <a:lnTo>
                      <a:pt x="116619" y="209385"/>
                    </a:lnTo>
                    <a:lnTo>
                      <a:pt x="66261" y="254442"/>
                    </a:lnTo>
                    <a:lnTo>
                      <a:pt x="55659" y="267694"/>
                    </a:lnTo>
                    <a:lnTo>
                      <a:pt x="66261" y="315402"/>
                    </a:lnTo>
                    <a:lnTo>
                      <a:pt x="53008" y="341907"/>
                    </a:lnTo>
                    <a:lnTo>
                      <a:pt x="53008" y="355159"/>
                    </a:lnTo>
                    <a:lnTo>
                      <a:pt x="0" y="439973"/>
                    </a:lnTo>
                    <a:lnTo>
                      <a:pt x="39756" y="530087"/>
                    </a:lnTo>
                    <a:lnTo>
                      <a:pt x="10601" y="588397"/>
                    </a:lnTo>
                    <a:lnTo>
                      <a:pt x="92765" y="604300"/>
                    </a:lnTo>
                    <a:lnTo>
                      <a:pt x="132521" y="638755"/>
                    </a:lnTo>
                    <a:lnTo>
                      <a:pt x="177579" y="646707"/>
                    </a:lnTo>
                    <a:lnTo>
                      <a:pt x="225287" y="697065"/>
                    </a:lnTo>
                    <a:lnTo>
                      <a:pt x="326003" y="644056"/>
                    </a:lnTo>
                    <a:lnTo>
                      <a:pt x="397565" y="670560"/>
                    </a:lnTo>
                    <a:lnTo>
                      <a:pt x="434671" y="652007"/>
                    </a:lnTo>
                    <a:lnTo>
                      <a:pt x="500932" y="691764"/>
                    </a:lnTo>
                    <a:lnTo>
                      <a:pt x="572494" y="641406"/>
                    </a:lnTo>
                    <a:lnTo>
                      <a:pt x="702365" y="577795"/>
                    </a:lnTo>
                    <a:lnTo>
                      <a:pt x="591047" y="495632"/>
                    </a:lnTo>
                    <a:lnTo>
                      <a:pt x="625502" y="453225"/>
                    </a:lnTo>
                    <a:lnTo>
                      <a:pt x="591047" y="310101"/>
                    </a:lnTo>
                    <a:lnTo>
                      <a:pt x="625502" y="275646"/>
                    </a:lnTo>
                    <a:cubicBezTo>
                      <a:pt x="624619" y="235006"/>
                      <a:pt x="623735" y="194366"/>
                      <a:pt x="622852" y="153726"/>
                    </a:cubicBezTo>
                    <a:lnTo>
                      <a:pt x="588396" y="156376"/>
                    </a:lnTo>
                    <a:lnTo>
                      <a:pt x="561892" y="172279"/>
                    </a:lnTo>
                    <a:lnTo>
                      <a:pt x="498281" y="129872"/>
                    </a:lnTo>
                    <a:lnTo>
                      <a:pt x="540688" y="60960"/>
                    </a:lnTo>
                    <a:lnTo>
                      <a:pt x="548640" y="7952"/>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Obwalden">
                <a:extLst>
                  <a:ext uri="{FF2B5EF4-FFF2-40B4-BE49-F238E27FC236}">
                    <a16:creationId xmlns:a16="http://schemas.microsoft.com/office/drawing/2014/main" id="{6FA730BB-8A2D-4E8F-9174-47764E7154D1}"/>
                  </a:ext>
                </a:extLst>
              </p:cNvPr>
              <p:cNvSpPr/>
              <p:nvPr/>
            </p:nvSpPr>
            <p:spPr>
              <a:xfrm>
                <a:off x="6367607" y="3218229"/>
                <a:ext cx="305209" cy="328683"/>
              </a:xfrm>
              <a:custGeom>
                <a:avLst/>
                <a:gdLst>
                  <a:gd name="connsiteX0" fmla="*/ 18553 w 290543"/>
                  <a:gd name="connsiteY0" fmla="*/ 0 h 328683"/>
                  <a:gd name="connsiteX1" fmla="*/ 39756 w 290543"/>
                  <a:gd name="connsiteY1" fmla="*/ 7951 h 328683"/>
                  <a:gd name="connsiteX2" fmla="*/ 23853 w 290543"/>
                  <a:gd name="connsiteY2" fmla="*/ 53009 h 328683"/>
                  <a:gd name="connsiteX3" fmla="*/ 55659 w 290543"/>
                  <a:gd name="connsiteY3" fmla="*/ 53009 h 328683"/>
                  <a:gd name="connsiteX4" fmla="*/ 87464 w 290543"/>
                  <a:gd name="connsiteY4" fmla="*/ 18553 h 328683"/>
                  <a:gd name="connsiteX5" fmla="*/ 121920 w 290543"/>
                  <a:gd name="connsiteY5" fmla="*/ 10602 h 328683"/>
                  <a:gd name="connsiteX6" fmla="*/ 121920 w 290543"/>
                  <a:gd name="connsiteY6" fmla="*/ 63610 h 328683"/>
                  <a:gd name="connsiteX7" fmla="*/ 213520 w 290543"/>
                  <a:gd name="connsiteY7" fmla="*/ 52785 h 328683"/>
                  <a:gd name="connsiteX8" fmla="*/ 260758 w 290543"/>
                  <a:gd name="connsiteY8" fmla="*/ 55737 h 328683"/>
                  <a:gd name="connsiteX9" fmla="*/ 290543 w 290543"/>
                  <a:gd name="connsiteY9" fmla="*/ 76587 h 328683"/>
                  <a:gd name="connsiteX10" fmla="*/ 251823 w 290543"/>
                  <a:gd name="connsiteY10" fmla="*/ 115307 h 328683"/>
                  <a:gd name="connsiteX11" fmla="*/ 233952 w 290543"/>
                  <a:gd name="connsiteY11" fmla="*/ 225512 h 328683"/>
                  <a:gd name="connsiteX12" fmla="*/ 272672 w 290543"/>
                  <a:gd name="connsiteY12" fmla="*/ 288060 h 328683"/>
                  <a:gd name="connsiteX13" fmla="*/ 188720 w 290543"/>
                  <a:gd name="connsiteY13" fmla="*/ 328683 h 328683"/>
                  <a:gd name="connsiteX14" fmla="*/ 164985 w 290543"/>
                  <a:gd name="connsiteY14" fmla="*/ 314077 h 328683"/>
                  <a:gd name="connsiteX15" fmla="*/ 119927 w 290543"/>
                  <a:gd name="connsiteY15" fmla="*/ 298174 h 328683"/>
                  <a:gd name="connsiteX16" fmla="*/ 61618 w 290543"/>
                  <a:gd name="connsiteY16" fmla="*/ 327329 h 328683"/>
                  <a:gd name="connsiteX17" fmla="*/ 51941 w 290543"/>
                  <a:gd name="connsiteY17" fmla="*/ 293460 h 328683"/>
                  <a:gd name="connsiteX18" fmla="*/ 129871 w 290543"/>
                  <a:gd name="connsiteY18" fmla="*/ 257092 h 328683"/>
                  <a:gd name="connsiteX19" fmla="*/ 50358 w 290543"/>
                  <a:gd name="connsiteY19" fmla="*/ 212035 h 328683"/>
                  <a:gd name="connsiteX20" fmla="*/ 0 w 290543"/>
                  <a:gd name="connsiteY20" fmla="*/ 34456 h 32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0543" h="328683">
                    <a:moveTo>
                      <a:pt x="18553" y="0"/>
                    </a:moveTo>
                    <a:lnTo>
                      <a:pt x="39756" y="7951"/>
                    </a:lnTo>
                    <a:lnTo>
                      <a:pt x="23853" y="53009"/>
                    </a:lnTo>
                    <a:lnTo>
                      <a:pt x="55659" y="53009"/>
                    </a:lnTo>
                    <a:lnTo>
                      <a:pt x="87464" y="18553"/>
                    </a:lnTo>
                    <a:lnTo>
                      <a:pt x="121920" y="10602"/>
                    </a:lnTo>
                    <a:lnTo>
                      <a:pt x="121920" y="63610"/>
                    </a:lnTo>
                    <a:lnTo>
                      <a:pt x="213520" y="52785"/>
                    </a:lnTo>
                    <a:lnTo>
                      <a:pt x="260758" y="55737"/>
                    </a:lnTo>
                    <a:lnTo>
                      <a:pt x="290543" y="76587"/>
                    </a:lnTo>
                    <a:lnTo>
                      <a:pt x="251823" y="115307"/>
                    </a:lnTo>
                    <a:lnTo>
                      <a:pt x="233952" y="225512"/>
                    </a:lnTo>
                    <a:lnTo>
                      <a:pt x="272672" y="288060"/>
                    </a:lnTo>
                    <a:lnTo>
                      <a:pt x="188720" y="328683"/>
                    </a:lnTo>
                    <a:lnTo>
                      <a:pt x="164985" y="314077"/>
                    </a:lnTo>
                    <a:lnTo>
                      <a:pt x="119927" y="298174"/>
                    </a:lnTo>
                    <a:lnTo>
                      <a:pt x="61618" y="327329"/>
                    </a:lnTo>
                    <a:lnTo>
                      <a:pt x="51941" y="293460"/>
                    </a:lnTo>
                    <a:lnTo>
                      <a:pt x="129871" y="257092"/>
                    </a:lnTo>
                    <a:lnTo>
                      <a:pt x="50358" y="212035"/>
                    </a:lnTo>
                    <a:lnTo>
                      <a:pt x="0" y="34456"/>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22" name="Nidewalden">
              <a:extLst>
                <a:ext uri="{FF2B5EF4-FFF2-40B4-BE49-F238E27FC236}">
                  <a16:creationId xmlns:a16="http://schemas.microsoft.com/office/drawing/2014/main" id="{2B86CADD-8FEF-40FE-9F8E-4ECA81BF6ED6}"/>
                </a:ext>
              </a:extLst>
            </p:cNvPr>
            <p:cNvSpPr/>
            <p:nvPr/>
          </p:nvSpPr>
          <p:spPr>
            <a:xfrm>
              <a:off x="6070294" y="2755474"/>
              <a:ext cx="783770" cy="752813"/>
            </a:xfrm>
            <a:custGeom>
              <a:avLst/>
              <a:gdLst>
                <a:gd name="connsiteX0" fmla="*/ 179097 w 783770"/>
                <a:gd name="connsiteY0" fmla="*/ 139824 h 752813"/>
                <a:gd name="connsiteX1" fmla="*/ 180283 w 783770"/>
                <a:gd name="connsiteY1" fmla="*/ 139920 h 752813"/>
                <a:gd name="connsiteX2" fmla="*/ 172331 w 783770"/>
                <a:gd name="connsiteY2" fmla="*/ 192928 h 752813"/>
                <a:gd name="connsiteX3" fmla="*/ 130709 w 783770"/>
                <a:gd name="connsiteY3" fmla="*/ 260565 h 752813"/>
                <a:gd name="connsiteX4" fmla="*/ 129078 w 783770"/>
                <a:gd name="connsiteY4" fmla="*/ 259478 h 752813"/>
                <a:gd name="connsiteX5" fmla="*/ 171485 w 783770"/>
                <a:gd name="connsiteY5" fmla="*/ 190566 h 752813"/>
                <a:gd name="connsiteX6" fmla="*/ 619818 w 783770"/>
                <a:gd name="connsiteY6" fmla="*/ 0 h 752813"/>
                <a:gd name="connsiteX7" fmla="*/ 620788 w 783770"/>
                <a:gd name="connsiteY7" fmla="*/ 700 h 752813"/>
                <a:gd name="connsiteX8" fmla="*/ 613453 w 783770"/>
                <a:gd name="connsiteY8" fmla="*/ 52043 h 752813"/>
                <a:gd name="connsiteX9" fmla="*/ 480710 w 783770"/>
                <a:gd name="connsiteY9" fmla="*/ 107334 h 752813"/>
                <a:gd name="connsiteX10" fmla="*/ 560223 w 783770"/>
                <a:gd name="connsiteY10" fmla="*/ 125887 h 752813"/>
                <a:gd name="connsiteX11" fmla="*/ 613232 w 783770"/>
                <a:gd name="connsiteY11" fmla="*/ 133838 h 752813"/>
                <a:gd name="connsiteX12" fmla="*/ 652989 w 783770"/>
                <a:gd name="connsiteY12" fmla="*/ 128537 h 752813"/>
                <a:gd name="connsiteX13" fmla="*/ 690095 w 783770"/>
                <a:gd name="connsiteY13" fmla="*/ 120586 h 752813"/>
                <a:gd name="connsiteX14" fmla="*/ 713949 w 783770"/>
                <a:gd name="connsiteY14" fmla="*/ 112635 h 752813"/>
                <a:gd name="connsiteX15" fmla="*/ 777559 w 783770"/>
                <a:gd name="connsiteY15" fmla="*/ 86130 h 752813"/>
                <a:gd name="connsiteX16" fmla="*/ 783770 w 783770"/>
                <a:gd name="connsiteY16" fmla="*/ 94115 h 752813"/>
                <a:gd name="connsiteX17" fmla="*/ 780571 w 783770"/>
                <a:gd name="connsiteY17" fmla="*/ 105311 h 752813"/>
                <a:gd name="connsiteX18" fmla="*/ 775469 w 783770"/>
                <a:gd name="connsiteY18" fmla="*/ 101485 h 752813"/>
                <a:gd name="connsiteX19" fmla="*/ 745684 w 783770"/>
                <a:gd name="connsiteY19" fmla="*/ 125313 h 752813"/>
                <a:gd name="connsiteX20" fmla="*/ 712921 w 783770"/>
                <a:gd name="connsiteY20" fmla="*/ 184883 h 752813"/>
                <a:gd name="connsiteX21" fmla="*/ 718878 w 783770"/>
                <a:gd name="connsiteY21" fmla="*/ 244453 h 752813"/>
                <a:gd name="connsiteX22" fmla="*/ 686114 w 783770"/>
                <a:gd name="connsiteY22" fmla="*/ 262324 h 752813"/>
                <a:gd name="connsiteX23" fmla="*/ 686114 w 783770"/>
                <a:gd name="connsiteY23" fmla="*/ 292109 h 752813"/>
                <a:gd name="connsiteX24" fmla="*/ 608673 w 783770"/>
                <a:gd name="connsiteY24" fmla="*/ 318915 h 752813"/>
                <a:gd name="connsiteX25" fmla="*/ 578888 w 783770"/>
                <a:gd name="connsiteY25" fmla="*/ 321894 h 752813"/>
                <a:gd name="connsiteX26" fmla="*/ 489533 w 783770"/>
                <a:gd name="connsiteY26" fmla="*/ 378485 h 752813"/>
                <a:gd name="connsiteX27" fmla="*/ 537189 w 783770"/>
                <a:gd name="connsiteY27" fmla="*/ 393378 h 752813"/>
                <a:gd name="connsiteX28" fmla="*/ 558039 w 783770"/>
                <a:gd name="connsiteY28" fmla="*/ 438055 h 752813"/>
                <a:gd name="connsiteX29" fmla="*/ 519318 w 783770"/>
                <a:gd name="connsiteY29" fmla="*/ 441034 h 752813"/>
                <a:gd name="connsiteX30" fmla="*/ 530698 w 783770"/>
                <a:gd name="connsiteY30" fmla="*/ 515005 h 752813"/>
                <a:gd name="connsiteX31" fmla="*/ 527670 w 783770"/>
                <a:gd name="connsiteY31" fmla="*/ 514825 h 752813"/>
                <a:gd name="connsiteX32" fmla="*/ 431447 w 783770"/>
                <a:gd name="connsiteY32" fmla="*/ 525650 h 752813"/>
                <a:gd name="connsiteX33" fmla="*/ 431447 w 783770"/>
                <a:gd name="connsiteY33" fmla="*/ 472642 h 752813"/>
                <a:gd name="connsiteX34" fmla="*/ 395251 w 783770"/>
                <a:gd name="connsiteY34" fmla="*/ 480593 h 752813"/>
                <a:gd name="connsiteX35" fmla="*/ 361841 w 783770"/>
                <a:gd name="connsiteY35" fmla="*/ 515049 h 752813"/>
                <a:gd name="connsiteX36" fmla="*/ 328429 w 783770"/>
                <a:gd name="connsiteY36" fmla="*/ 515049 h 752813"/>
                <a:gd name="connsiteX37" fmla="*/ 345135 w 783770"/>
                <a:gd name="connsiteY37" fmla="*/ 469991 h 752813"/>
                <a:gd name="connsiteX38" fmla="*/ 322862 w 783770"/>
                <a:gd name="connsiteY38" fmla="*/ 462040 h 752813"/>
                <a:gd name="connsiteX39" fmla="*/ 303372 w 783770"/>
                <a:gd name="connsiteY39" fmla="*/ 496496 h 752813"/>
                <a:gd name="connsiteX40" fmla="*/ 356272 w 783770"/>
                <a:gd name="connsiteY40" fmla="*/ 674075 h 752813"/>
                <a:gd name="connsiteX41" fmla="*/ 439799 w 783770"/>
                <a:gd name="connsiteY41" fmla="*/ 719132 h 752813"/>
                <a:gd name="connsiteX42" fmla="*/ 374122 w 783770"/>
                <a:gd name="connsiteY42" fmla="*/ 748309 h 752813"/>
                <a:gd name="connsiteX43" fmla="*/ 369843 w 783770"/>
                <a:gd name="connsiteY43" fmla="*/ 742603 h 752813"/>
                <a:gd name="connsiteX44" fmla="*/ 347965 w 783770"/>
                <a:gd name="connsiteY44" fmla="*/ 752813 h 752813"/>
                <a:gd name="connsiteX45" fmla="*/ 311192 w 783770"/>
                <a:gd name="connsiteY45" fmla="*/ 718162 h 752813"/>
                <a:gd name="connsiteX46" fmla="*/ 333162 w 783770"/>
                <a:gd name="connsiteY46" fmla="*/ 707401 h 752813"/>
                <a:gd name="connsiteX47" fmla="*/ 221844 w 783770"/>
                <a:gd name="connsiteY47" fmla="*/ 625238 h 752813"/>
                <a:gd name="connsiteX48" fmla="*/ 256299 w 783770"/>
                <a:gd name="connsiteY48" fmla="*/ 582831 h 752813"/>
                <a:gd name="connsiteX49" fmla="*/ 221844 w 783770"/>
                <a:gd name="connsiteY49" fmla="*/ 439707 h 752813"/>
                <a:gd name="connsiteX50" fmla="*/ 256299 w 783770"/>
                <a:gd name="connsiteY50" fmla="*/ 405252 h 752813"/>
                <a:gd name="connsiteX51" fmla="*/ 253702 w 783770"/>
                <a:gd name="connsiteY51" fmla="*/ 285755 h 752813"/>
                <a:gd name="connsiteX52" fmla="*/ 254495 w 783770"/>
                <a:gd name="connsiteY52" fmla="*/ 285694 h 752813"/>
                <a:gd name="connsiteX53" fmla="*/ 256895 w 783770"/>
                <a:gd name="connsiteY53" fmla="*/ 396105 h 752813"/>
                <a:gd name="connsiteX54" fmla="*/ 259524 w 783770"/>
                <a:gd name="connsiteY54" fmla="*/ 394384 h 752813"/>
                <a:gd name="connsiteX55" fmla="*/ 257092 w 783770"/>
                <a:gd name="connsiteY55" fmla="*/ 282525 h 752813"/>
                <a:gd name="connsiteX56" fmla="*/ 222636 w 783770"/>
                <a:gd name="connsiteY56" fmla="*/ 285175 h 752813"/>
                <a:gd name="connsiteX57" fmla="*/ 221600 w 783770"/>
                <a:gd name="connsiteY57" fmla="*/ 285797 h 752813"/>
                <a:gd name="connsiteX58" fmla="*/ 219193 w 783770"/>
                <a:gd name="connsiteY58" fmla="*/ 285982 h 752813"/>
                <a:gd name="connsiteX59" fmla="*/ 195138 w 783770"/>
                <a:gd name="connsiteY59" fmla="*/ 300416 h 752813"/>
                <a:gd name="connsiteX60" fmla="*/ 132521 w 783770"/>
                <a:gd name="connsiteY60" fmla="*/ 258671 h 752813"/>
                <a:gd name="connsiteX61" fmla="*/ 174928 w 783770"/>
                <a:gd name="connsiteY61" fmla="*/ 189759 h 752813"/>
                <a:gd name="connsiteX62" fmla="*/ 182880 w 783770"/>
                <a:gd name="connsiteY62" fmla="*/ 136751 h 752813"/>
                <a:gd name="connsiteX63" fmla="*/ 84814 w 783770"/>
                <a:gd name="connsiteY63" fmla="*/ 128799 h 752813"/>
                <a:gd name="connsiteX64" fmla="*/ 82651 w 783770"/>
                <a:gd name="connsiteY64" fmla="*/ 129710 h 752813"/>
                <a:gd name="connsiteX65" fmla="*/ 81371 w 783770"/>
                <a:gd name="connsiteY65" fmla="*/ 129606 h 752813"/>
                <a:gd name="connsiteX66" fmla="*/ 31012 w 783770"/>
                <a:gd name="connsiteY66" fmla="*/ 150810 h 752813"/>
                <a:gd name="connsiteX67" fmla="*/ 17152 w 783770"/>
                <a:gd name="connsiteY67" fmla="*/ 155661 h 752813"/>
                <a:gd name="connsiteX68" fmla="*/ 0 w 783770"/>
                <a:gd name="connsiteY68" fmla="*/ 123810 h 752813"/>
                <a:gd name="connsiteX69" fmla="*/ 21203 w 783770"/>
                <a:gd name="connsiteY69" fmla="*/ 94655 h 752813"/>
                <a:gd name="connsiteX70" fmla="*/ 37106 w 783770"/>
                <a:gd name="connsiteY70" fmla="*/ 97305 h 752813"/>
                <a:gd name="connsiteX71" fmla="*/ 50358 w 783770"/>
                <a:gd name="connsiteY71" fmla="*/ 107907 h 752813"/>
                <a:gd name="connsiteX72" fmla="*/ 82163 w 783770"/>
                <a:gd name="connsiteY72" fmla="*/ 84053 h 752813"/>
                <a:gd name="connsiteX73" fmla="*/ 98066 w 783770"/>
                <a:gd name="connsiteY73" fmla="*/ 81403 h 752813"/>
                <a:gd name="connsiteX74" fmla="*/ 193481 w 783770"/>
                <a:gd name="connsiteY74" fmla="*/ 78752 h 752813"/>
                <a:gd name="connsiteX75" fmla="*/ 257092 w 783770"/>
                <a:gd name="connsiteY75" fmla="*/ 89354 h 752813"/>
                <a:gd name="connsiteX76" fmla="*/ 267694 w 783770"/>
                <a:gd name="connsiteY76" fmla="*/ 76102 h 752813"/>
                <a:gd name="connsiteX77" fmla="*/ 307450 w 783770"/>
                <a:gd name="connsiteY77" fmla="*/ 25744 h 752813"/>
                <a:gd name="connsiteX78" fmla="*/ 336605 w 783770"/>
                <a:gd name="connsiteY78" fmla="*/ 23093 h 752813"/>
                <a:gd name="connsiteX79" fmla="*/ 339255 w 783770"/>
                <a:gd name="connsiteY79" fmla="*/ 41646 h 752813"/>
                <a:gd name="connsiteX80" fmla="*/ 341906 w 783770"/>
                <a:gd name="connsiteY80" fmla="*/ 65500 h 752813"/>
                <a:gd name="connsiteX81" fmla="*/ 344556 w 783770"/>
                <a:gd name="connsiteY81" fmla="*/ 78752 h 752813"/>
                <a:gd name="connsiteX82" fmla="*/ 357808 w 783770"/>
                <a:gd name="connsiteY82" fmla="*/ 78752 h 752813"/>
                <a:gd name="connsiteX83" fmla="*/ 371061 w 783770"/>
                <a:gd name="connsiteY83" fmla="*/ 81403 h 752813"/>
                <a:gd name="connsiteX84" fmla="*/ 389614 w 783770"/>
                <a:gd name="connsiteY84" fmla="*/ 81403 h 752813"/>
                <a:gd name="connsiteX85" fmla="*/ 437321 w 783770"/>
                <a:gd name="connsiteY85" fmla="*/ 73451 h 752813"/>
                <a:gd name="connsiteX86" fmla="*/ 439972 w 783770"/>
                <a:gd name="connsiteY86" fmla="*/ 38996 h 752813"/>
                <a:gd name="connsiteX87" fmla="*/ 471777 w 783770"/>
                <a:gd name="connsiteY87" fmla="*/ 31045 h 752813"/>
                <a:gd name="connsiteX88" fmla="*/ 522135 w 783770"/>
                <a:gd name="connsiteY88" fmla="*/ 62850 h 752813"/>
                <a:gd name="connsiteX89" fmla="*/ 544057 w 783770"/>
                <a:gd name="connsiteY89" fmla="*/ 75241 h 752813"/>
                <a:gd name="connsiteX90" fmla="*/ 535603 w 783770"/>
                <a:gd name="connsiteY90" fmla="*/ 78763 h 752813"/>
                <a:gd name="connsiteX91" fmla="*/ 540363 w 783770"/>
                <a:gd name="connsiteY91" fmla="*/ 80463 h 752813"/>
                <a:gd name="connsiteX92" fmla="*/ 612623 w 783770"/>
                <a:gd name="connsiteY92" fmla="*/ 50364 h 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83770" h="752813">
                  <a:moveTo>
                    <a:pt x="179097" y="139824"/>
                  </a:moveTo>
                  <a:lnTo>
                    <a:pt x="180283" y="139920"/>
                  </a:lnTo>
                  <a:lnTo>
                    <a:pt x="172331" y="192928"/>
                  </a:lnTo>
                  <a:lnTo>
                    <a:pt x="130709" y="260565"/>
                  </a:lnTo>
                  <a:lnTo>
                    <a:pt x="129078" y="259478"/>
                  </a:lnTo>
                  <a:lnTo>
                    <a:pt x="171485" y="190566"/>
                  </a:lnTo>
                  <a:close/>
                  <a:moveTo>
                    <a:pt x="619818" y="0"/>
                  </a:moveTo>
                  <a:lnTo>
                    <a:pt x="620788" y="700"/>
                  </a:lnTo>
                  <a:lnTo>
                    <a:pt x="613453" y="52043"/>
                  </a:lnTo>
                  <a:lnTo>
                    <a:pt x="480710" y="107334"/>
                  </a:lnTo>
                  <a:lnTo>
                    <a:pt x="560223" y="125887"/>
                  </a:lnTo>
                  <a:lnTo>
                    <a:pt x="613232" y="133838"/>
                  </a:lnTo>
                  <a:lnTo>
                    <a:pt x="652989" y="128537"/>
                  </a:lnTo>
                  <a:lnTo>
                    <a:pt x="690095" y="120586"/>
                  </a:lnTo>
                  <a:lnTo>
                    <a:pt x="713949" y="112635"/>
                  </a:lnTo>
                  <a:lnTo>
                    <a:pt x="777559" y="86130"/>
                  </a:lnTo>
                  <a:lnTo>
                    <a:pt x="783770" y="94115"/>
                  </a:lnTo>
                  <a:lnTo>
                    <a:pt x="780571" y="105311"/>
                  </a:lnTo>
                  <a:lnTo>
                    <a:pt x="775469" y="101485"/>
                  </a:lnTo>
                  <a:lnTo>
                    <a:pt x="745684" y="125313"/>
                  </a:lnTo>
                  <a:lnTo>
                    <a:pt x="712921" y="184883"/>
                  </a:lnTo>
                  <a:lnTo>
                    <a:pt x="718878" y="244453"/>
                  </a:lnTo>
                  <a:lnTo>
                    <a:pt x="686114" y="262324"/>
                  </a:lnTo>
                  <a:lnTo>
                    <a:pt x="686114" y="292109"/>
                  </a:lnTo>
                  <a:lnTo>
                    <a:pt x="608673" y="318915"/>
                  </a:lnTo>
                  <a:lnTo>
                    <a:pt x="578888" y="321894"/>
                  </a:lnTo>
                  <a:lnTo>
                    <a:pt x="489533" y="378485"/>
                  </a:lnTo>
                  <a:lnTo>
                    <a:pt x="537189" y="393378"/>
                  </a:lnTo>
                  <a:lnTo>
                    <a:pt x="558039" y="438055"/>
                  </a:lnTo>
                  <a:lnTo>
                    <a:pt x="519318" y="441034"/>
                  </a:lnTo>
                  <a:lnTo>
                    <a:pt x="530698" y="515005"/>
                  </a:lnTo>
                  <a:lnTo>
                    <a:pt x="527670" y="514825"/>
                  </a:lnTo>
                  <a:lnTo>
                    <a:pt x="431447" y="525650"/>
                  </a:lnTo>
                  <a:lnTo>
                    <a:pt x="431447" y="472642"/>
                  </a:lnTo>
                  <a:lnTo>
                    <a:pt x="395251" y="480593"/>
                  </a:lnTo>
                  <a:lnTo>
                    <a:pt x="361841" y="515049"/>
                  </a:lnTo>
                  <a:lnTo>
                    <a:pt x="328429" y="515049"/>
                  </a:lnTo>
                  <a:lnTo>
                    <a:pt x="345135" y="469991"/>
                  </a:lnTo>
                  <a:lnTo>
                    <a:pt x="322862" y="462040"/>
                  </a:lnTo>
                  <a:lnTo>
                    <a:pt x="303372" y="496496"/>
                  </a:lnTo>
                  <a:lnTo>
                    <a:pt x="356272" y="674075"/>
                  </a:lnTo>
                  <a:lnTo>
                    <a:pt x="439799" y="719132"/>
                  </a:lnTo>
                  <a:lnTo>
                    <a:pt x="374122" y="748309"/>
                  </a:lnTo>
                  <a:lnTo>
                    <a:pt x="369843" y="742603"/>
                  </a:lnTo>
                  <a:lnTo>
                    <a:pt x="347965" y="752813"/>
                  </a:lnTo>
                  <a:lnTo>
                    <a:pt x="311192" y="718162"/>
                  </a:lnTo>
                  <a:lnTo>
                    <a:pt x="333162" y="707401"/>
                  </a:lnTo>
                  <a:lnTo>
                    <a:pt x="221844" y="625238"/>
                  </a:lnTo>
                  <a:lnTo>
                    <a:pt x="256299" y="582831"/>
                  </a:lnTo>
                  <a:lnTo>
                    <a:pt x="221844" y="439707"/>
                  </a:lnTo>
                  <a:lnTo>
                    <a:pt x="256299" y="405252"/>
                  </a:lnTo>
                  <a:lnTo>
                    <a:pt x="253702" y="285755"/>
                  </a:lnTo>
                  <a:lnTo>
                    <a:pt x="254495" y="285694"/>
                  </a:lnTo>
                  <a:lnTo>
                    <a:pt x="256895" y="396105"/>
                  </a:lnTo>
                  <a:lnTo>
                    <a:pt x="259524" y="394384"/>
                  </a:lnTo>
                  <a:lnTo>
                    <a:pt x="257092" y="282525"/>
                  </a:lnTo>
                  <a:lnTo>
                    <a:pt x="222636" y="285175"/>
                  </a:lnTo>
                  <a:lnTo>
                    <a:pt x="221600" y="285797"/>
                  </a:lnTo>
                  <a:lnTo>
                    <a:pt x="219193" y="285982"/>
                  </a:lnTo>
                  <a:lnTo>
                    <a:pt x="195138" y="300416"/>
                  </a:lnTo>
                  <a:lnTo>
                    <a:pt x="132521" y="258671"/>
                  </a:lnTo>
                  <a:lnTo>
                    <a:pt x="174928" y="189759"/>
                  </a:lnTo>
                  <a:lnTo>
                    <a:pt x="182880" y="136751"/>
                  </a:lnTo>
                  <a:lnTo>
                    <a:pt x="84814" y="128799"/>
                  </a:lnTo>
                  <a:lnTo>
                    <a:pt x="82651" y="129710"/>
                  </a:lnTo>
                  <a:lnTo>
                    <a:pt x="81371" y="129606"/>
                  </a:lnTo>
                  <a:lnTo>
                    <a:pt x="31012" y="150810"/>
                  </a:lnTo>
                  <a:lnTo>
                    <a:pt x="17152" y="155661"/>
                  </a:lnTo>
                  <a:lnTo>
                    <a:pt x="0" y="123810"/>
                  </a:lnTo>
                  <a:lnTo>
                    <a:pt x="21203" y="94655"/>
                  </a:lnTo>
                  <a:lnTo>
                    <a:pt x="37106" y="97305"/>
                  </a:lnTo>
                  <a:lnTo>
                    <a:pt x="50358" y="107907"/>
                  </a:lnTo>
                  <a:lnTo>
                    <a:pt x="82163" y="84053"/>
                  </a:lnTo>
                  <a:lnTo>
                    <a:pt x="98066" y="81403"/>
                  </a:lnTo>
                  <a:lnTo>
                    <a:pt x="193481" y="78752"/>
                  </a:lnTo>
                  <a:lnTo>
                    <a:pt x="257092" y="89354"/>
                  </a:lnTo>
                  <a:lnTo>
                    <a:pt x="267694" y="76102"/>
                  </a:lnTo>
                  <a:lnTo>
                    <a:pt x="307450" y="25744"/>
                  </a:lnTo>
                  <a:lnTo>
                    <a:pt x="336605" y="23093"/>
                  </a:lnTo>
                  <a:lnTo>
                    <a:pt x="339255" y="41646"/>
                  </a:lnTo>
                  <a:lnTo>
                    <a:pt x="341906" y="65500"/>
                  </a:lnTo>
                  <a:lnTo>
                    <a:pt x="344556" y="78752"/>
                  </a:lnTo>
                  <a:lnTo>
                    <a:pt x="357808" y="78752"/>
                  </a:lnTo>
                  <a:lnTo>
                    <a:pt x="371061" y="81403"/>
                  </a:lnTo>
                  <a:lnTo>
                    <a:pt x="389614" y="81403"/>
                  </a:lnTo>
                  <a:lnTo>
                    <a:pt x="437321" y="73451"/>
                  </a:lnTo>
                  <a:lnTo>
                    <a:pt x="439972" y="38996"/>
                  </a:lnTo>
                  <a:lnTo>
                    <a:pt x="471777" y="31045"/>
                  </a:lnTo>
                  <a:lnTo>
                    <a:pt x="522135" y="62850"/>
                  </a:lnTo>
                  <a:lnTo>
                    <a:pt x="544057" y="75241"/>
                  </a:lnTo>
                  <a:lnTo>
                    <a:pt x="535603" y="78763"/>
                  </a:lnTo>
                  <a:lnTo>
                    <a:pt x="540363" y="80463"/>
                  </a:lnTo>
                  <a:lnTo>
                    <a:pt x="612623" y="50364"/>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sp>
          <p:nvSpPr>
            <p:cNvPr id="23" name="Neuenburg (Kanton)">
              <a:extLst>
                <a:ext uri="{FF2B5EF4-FFF2-40B4-BE49-F238E27FC236}">
                  <a16:creationId xmlns:a16="http://schemas.microsoft.com/office/drawing/2014/main" id="{CCAECE39-E1CA-4542-878C-5305DD2094EE}"/>
                </a:ext>
              </a:extLst>
            </p:cNvPr>
            <p:cNvSpPr/>
            <p:nvPr/>
          </p:nvSpPr>
          <p:spPr>
            <a:xfrm>
              <a:off x="2310562" y="2327428"/>
              <a:ext cx="1402733" cy="971550"/>
            </a:xfrm>
            <a:custGeom>
              <a:avLst/>
              <a:gdLst>
                <a:gd name="connsiteX0" fmla="*/ 897731 w 1402733"/>
                <a:gd name="connsiteY0" fmla="*/ 0 h 971550"/>
                <a:gd name="connsiteX1" fmla="*/ 926080 w 1402733"/>
                <a:gd name="connsiteY1" fmla="*/ 8989 h 971550"/>
                <a:gd name="connsiteX2" fmla="*/ 969368 w 1402733"/>
                <a:gd name="connsiteY2" fmla="*/ 112215 h 971550"/>
                <a:gd name="connsiteX3" fmla="*/ 908697 w 1402733"/>
                <a:gd name="connsiteY3" fmla="*/ 229223 h 971550"/>
                <a:gd name="connsiteX4" fmla="*/ 939033 w 1402733"/>
                <a:gd name="connsiteY4" fmla="*/ 233557 h 971550"/>
                <a:gd name="connsiteX5" fmla="*/ 1043040 w 1402733"/>
                <a:gd name="connsiteY5" fmla="*/ 177219 h 971550"/>
                <a:gd name="connsiteX6" fmla="*/ 1051708 w 1402733"/>
                <a:gd name="connsiteY6" fmla="*/ 164218 h 971550"/>
                <a:gd name="connsiteX7" fmla="*/ 1177383 w 1402733"/>
                <a:gd name="connsiteY7" fmla="*/ 138216 h 971550"/>
                <a:gd name="connsiteX8" fmla="*/ 1242388 w 1402733"/>
                <a:gd name="connsiteY8" fmla="*/ 129549 h 971550"/>
                <a:gd name="connsiteX9" fmla="*/ 1268390 w 1402733"/>
                <a:gd name="connsiteY9" fmla="*/ 125215 h 971550"/>
                <a:gd name="connsiteX10" fmla="*/ 1281391 w 1402733"/>
                <a:gd name="connsiteY10" fmla="*/ 99214 h 971550"/>
                <a:gd name="connsiteX11" fmla="*/ 1303059 w 1402733"/>
                <a:gd name="connsiteY11" fmla="*/ 103547 h 971550"/>
                <a:gd name="connsiteX12" fmla="*/ 1294392 w 1402733"/>
                <a:gd name="connsiteY12" fmla="*/ 120882 h 971550"/>
                <a:gd name="connsiteX13" fmla="*/ 1272724 w 1402733"/>
                <a:gd name="connsiteY13" fmla="*/ 133883 h 971550"/>
                <a:gd name="connsiteX14" fmla="*/ 1242388 w 1402733"/>
                <a:gd name="connsiteY14" fmla="*/ 155551 h 971550"/>
                <a:gd name="connsiteX15" fmla="*/ 1277057 w 1402733"/>
                <a:gd name="connsiteY15" fmla="*/ 159885 h 971550"/>
                <a:gd name="connsiteX16" fmla="*/ 1298726 w 1402733"/>
                <a:gd name="connsiteY16" fmla="*/ 164218 h 971550"/>
                <a:gd name="connsiteX17" fmla="*/ 1320394 w 1402733"/>
                <a:gd name="connsiteY17" fmla="*/ 181553 h 971550"/>
                <a:gd name="connsiteX18" fmla="*/ 1350729 w 1402733"/>
                <a:gd name="connsiteY18" fmla="*/ 194554 h 971550"/>
                <a:gd name="connsiteX19" fmla="*/ 1363730 w 1402733"/>
                <a:gd name="connsiteY19" fmla="*/ 207555 h 971550"/>
                <a:gd name="connsiteX20" fmla="*/ 1385399 w 1402733"/>
                <a:gd name="connsiteY20" fmla="*/ 233557 h 971550"/>
                <a:gd name="connsiteX21" fmla="*/ 1376731 w 1402733"/>
                <a:gd name="connsiteY21" fmla="*/ 255225 h 971550"/>
                <a:gd name="connsiteX22" fmla="*/ 1372398 w 1402733"/>
                <a:gd name="connsiteY22" fmla="*/ 289894 h 971550"/>
                <a:gd name="connsiteX23" fmla="*/ 1402733 w 1402733"/>
                <a:gd name="connsiteY23" fmla="*/ 315896 h 971550"/>
                <a:gd name="connsiteX24" fmla="*/ 1381065 w 1402733"/>
                <a:gd name="connsiteY24" fmla="*/ 337564 h 971550"/>
                <a:gd name="connsiteX25" fmla="*/ 1346396 w 1402733"/>
                <a:gd name="connsiteY25" fmla="*/ 346232 h 971550"/>
                <a:gd name="connsiteX26" fmla="*/ 1294392 w 1402733"/>
                <a:gd name="connsiteY26" fmla="*/ 393902 h 971550"/>
                <a:gd name="connsiteX27" fmla="*/ 1277057 w 1402733"/>
                <a:gd name="connsiteY27" fmla="*/ 428571 h 971550"/>
                <a:gd name="connsiteX28" fmla="*/ 1277057 w 1402733"/>
                <a:gd name="connsiteY28" fmla="*/ 484908 h 971550"/>
                <a:gd name="connsiteX29" fmla="*/ 1288101 w 1402733"/>
                <a:gd name="connsiteY29" fmla="*/ 495952 h 971550"/>
                <a:gd name="connsiteX30" fmla="*/ 1276350 w 1402733"/>
                <a:gd name="connsiteY30" fmla="*/ 504825 h 971550"/>
                <a:gd name="connsiteX31" fmla="*/ 1004887 w 1402733"/>
                <a:gd name="connsiteY31" fmla="*/ 690563 h 971550"/>
                <a:gd name="connsiteX32" fmla="*/ 752475 w 1402733"/>
                <a:gd name="connsiteY32" fmla="*/ 904875 h 971550"/>
                <a:gd name="connsiteX33" fmla="*/ 688181 w 1402733"/>
                <a:gd name="connsiteY33" fmla="*/ 900113 h 971550"/>
                <a:gd name="connsiteX34" fmla="*/ 645318 w 1402733"/>
                <a:gd name="connsiteY34" fmla="*/ 885825 h 971550"/>
                <a:gd name="connsiteX35" fmla="*/ 664368 w 1402733"/>
                <a:gd name="connsiteY35" fmla="*/ 857250 h 971550"/>
                <a:gd name="connsiteX36" fmla="*/ 654843 w 1402733"/>
                <a:gd name="connsiteY36" fmla="*/ 852488 h 971550"/>
                <a:gd name="connsiteX37" fmla="*/ 664368 w 1402733"/>
                <a:gd name="connsiteY37" fmla="*/ 826294 h 971550"/>
                <a:gd name="connsiteX38" fmla="*/ 609600 w 1402733"/>
                <a:gd name="connsiteY38" fmla="*/ 771525 h 971550"/>
                <a:gd name="connsiteX39" fmla="*/ 626268 w 1402733"/>
                <a:gd name="connsiteY39" fmla="*/ 700088 h 971550"/>
                <a:gd name="connsiteX40" fmla="*/ 509587 w 1402733"/>
                <a:gd name="connsiteY40" fmla="*/ 742950 h 971550"/>
                <a:gd name="connsiteX41" fmla="*/ 414337 w 1402733"/>
                <a:gd name="connsiteY41" fmla="*/ 838200 h 971550"/>
                <a:gd name="connsiteX42" fmla="*/ 335756 w 1402733"/>
                <a:gd name="connsiteY42" fmla="*/ 852488 h 971550"/>
                <a:gd name="connsiteX43" fmla="*/ 221456 w 1402733"/>
                <a:gd name="connsiteY43" fmla="*/ 931069 h 971550"/>
                <a:gd name="connsiteX44" fmla="*/ 104775 w 1402733"/>
                <a:gd name="connsiteY44" fmla="*/ 971550 h 971550"/>
                <a:gd name="connsiteX45" fmla="*/ 66675 w 1402733"/>
                <a:gd name="connsiteY45" fmla="*/ 947738 h 971550"/>
                <a:gd name="connsiteX46" fmla="*/ 80962 w 1402733"/>
                <a:gd name="connsiteY46" fmla="*/ 831057 h 971550"/>
                <a:gd name="connsiteX47" fmla="*/ 0 w 1402733"/>
                <a:gd name="connsiteY47" fmla="*/ 721519 h 971550"/>
                <a:gd name="connsiteX48" fmla="*/ 154781 w 1402733"/>
                <a:gd name="connsiteY48" fmla="*/ 573882 h 971550"/>
                <a:gd name="connsiteX49" fmla="*/ 166687 w 1402733"/>
                <a:gd name="connsiteY49" fmla="*/ 600075 h 971550"/>
                <a:gd name="connsiteX50" fmla="*/ 302418 w 1402733"/>
                <a:gd name="connsiteY50" fmla="*/ 552450 h 971550"/>
                <a:gd name="connsiteX51" fmla="*/ 357187 w 1402733"/>
                <a:gd name="connsiteY51" fmla="*/ 516732 h 971550"/>
                <a:gd name="connsiteX52" fmla="*/ 438150 w 1402733"/>
                <a:gd name="connsiteY52" fmla="*/ 483394 h 971550"/>
                <a:gd name="connsiteX53" fmla="*/ 488156 w 1402733"/>
                <a:gd name="connsiteY53" fmla="*/ 414338 h 971550"/>
                <a:gd name="connsiteX54" fmla="*/ 619125 w 1402733"/>
                <a:gd name="connsiteY54" fmla="*/ 347663 h 971550"/>
                <a:gd name="connsiteX55" fmla="*/ 573881 w 1402733"/>
                <a:gd name="connsiteY55" fmla="*/ 292894 h 971550"/>
                <a:gd name="connsiteX56" fmla="*/ 616743 w 1402733"/>
                <a:gd name="connsiteY56" fmla="*/ 228600 h 971550"/>
                <a:gd name="connsiteX57" fmla="*/ 659606 w 1402733"/>
                <a:gd name="connsiteY57" fmla="*/ 226219 h 971550"/>
                <a:gd name="connsiteX58" fmla="*/ 669131 w 1402733"/>
                <a:gd name="connsiteY58" fmla="*/ 159544 h 971550"/>
                <a:gd name="connsiteX59" fmla="*/ 764381 w 1402733"/>
                <a:gd name="connsiteY59" fmla="*/ 123825 h 971550"/>
                <a:gd name="connsiteX60" fmla="*/ 842962 w 1402733"/>
                <a:gd name="connsiteY60" fmla="*/ 61913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402733" h="971550">
                  <a:moveTo>
                    <a:pt x="897731" y="0"/>
                  </a:moveTo>
                  <a:lnTo>
                    <a:pt x="926080" y="8989"/>
                  </a:lnTo>
                  <a:lnTo>
                    <a:pt x="969368" y="112215"/>
                  </a:lnTo>
                  <a:lnTo>
                    <a:pt x="908697" y="229223"/>
                  </a:lnTo>
                  <a:lnTo>
                    <a:pt x="939033" y="233557"/>
                  </a:lnTo>
                  <a:lnTo>
                    <a:pt x="1043040" y="177219"/>
                  </a:lnTo>
                  <a:lnTo>
                    <a:pt x="1051708" y="164218"/>
                  </a:lnTo>
                  <a:lnTo>
                    <a:pt x="1177383" y="138216"/>
                  </a:lnTo>
                  <a:lnTo>
                    <a:pt x="1242388" y="129549"/>
                  </a:lnTo>
                  <a:lnTo>
                    <a:pt x="1268390" y="125215"/>
                  </a:lnTo>
                  <a:lnTo>
                    <a:pt x="1281391" y="99214"/>
                  </a:lnTo>
                  <a:lnTo>
                    <a:pt x="1303059" y="103547"/>
                  </a:lnTo>
                  <a:lnTo>
                    <a:pt x="1294392" y="120882"/>
                  </a:lnTo>
                  <a:lnTo>
                    <a:pt x="1272724" y="133883"/>
                  </a:lnTo>
                  <a:lnTo>
                    <a:pt x="1242388" y="155551"/>
                  </a:lnTo>
                  <a:lnTo>
                    <a:pt x="1277057" y="159885"/>
                  </a:lnTo>
                  <a:lnTo>
                    <a:pt x="1298726" y="164218"/>
                  </a:lnTo>
                  <a:lnTo>
                    <a:pt x="1320394" y="181553"/>
                  </a:lnTo>
                  <a:lnTo>
                    <a:pt x="1350729" y="194554"/>
                  </a:lnTo>
                  <a:lnTo>
                    <a:pt x="1363730" y="207555"/>
                  </a:lnTo>
                  <a:lnTo>
                    <a:pt x="1385399" y="233557"/>
                  </a:lnTo>
                  <a:lnTo>
                    <a:pt x="1376731" y="255225"/>
                  </a:lnTo>
                  <a:lnTo>
                    <a:pt x="1372398" y="289894"/>
                  </a:lnTo>
                  <a:lnTo>
                    <a:pt x="1402733" y="315896"/>
                  </a:lnTo>
                  <a:lnTo>
                    <a:pt x="1381065" y="337564"/>
                  </a:lnTo>
                  <a:lnTo>
                    <a:pt x="1346396" y="346232"/>
                  </a:lnTo>
                  <a:lnTo>
                    <a:pt x="1294392" y="393902"/>
                  </a:lnTo>
                  <a:lnTo>
                    <a:pt x="1277057" y="428571"/>
                  </a:lnTo>
                  <a:lnTo>
                    <a:pt x="1277057" y="484908"/>
                  </a:lnTo>
                  <a:lnTo>
                    <a:pt x="1288101" y="495952"/>
                  </a:lnTo>
                  <a:lnTo>
                    <a:pt x="1276350" y="504825"/>
                  </a:lnTo>
                  <a:lnTo>
                    <a:pt x="1004887" y="690563"/>
                  </a:lnTo>
                  <a:lnTo>
                    <a:pt x="752475" y="904875"/>
                  </a:lnTo>
                  <a:lnTo>
                    <a:pt x="688181" y="900113"/>
                  </a:lnTo>
                  <a:lnTo>
                    <a:pt x="645318" y="885825"/>
                  </a:lnTo>
                  <a:lnTo>
                    <a:pt x="664368" y="857250"/>
                  </a:lnTo>
                  <a:lnTo>
                    <a:pt x="654843" y="852488"/>
                  </a:lnTo>
                  <a:lnTo>
                    <a:pt x="664368" y="826294"/>
                  </a:lnTo>
                  <a:lnTo>
                    <a:pt x="609600" y="771525"/>
                  </a:lnTo>
                  <a:lnTo>
                    <a:pt x="626268" y="700088"/>
                  </a:lnTo>
                  <a:lnTo>
                    <a:pt x="509587" y="742950"/>
                  </a:lnTo>
                  <a:lnTo>
                    <a:pt x="414337" y="838200"/>
                  </a:lnTo>
                  <a:lnTo>
                    <a:pt x="335756" y="852488"/>
                  </a:lnTo>
                  <a:lnTo>
                    <a:pt x="221456" y="931069"/>
                  </a:lnTo>
                  <a:lnTo>
                    <a:pt x="104775" y="971550"/>
                  </a:lnTo>
                  <a:lnTo>
                    <a:pt x="66675" y="947738"/>
                  </a:lnTo>
                  <a:lnTo>
                    <a:pt x="80962" y="831057"/>
                  </a:lnTo>
                  <a:lnTo>
                    <a:pt x="0" y="721519"/>
                  </a:lnTo>
                  <a:lnTo>
                    <a:pt x="154781" y="573882"/>
                  </a:lnTo>
                  <a:lnTo>
                    <a:pt x="166687" y="600075"/>
                  </a:lnTo>
                  <a:lnTo>
                    <a:pt x="302418" y="552450"/>
                  </a:lnTo>
                  <a:lnTo>
                    <a:pt x="357187" y="516732"/>
                  </a:lnTo>
                  <a:lnTo>
                    <a:pt x="438150" y="483394"/>
                  </a:lnTo>
                  <a:lnTo>
                    <a:pt x="488156" y="414338"/>
                  </a:lnTo>
                  <a:lnTo>
                    <a:pt x="619125" y="347663"/>
                  </a:lnTo>
                  <a:lnTo>
                    <a:pt x="573881" y="292894"/>
                  </a:lnTo>
                  <a:lnTo>
                    <a:pt x="616743" y="228600"/>
                  </a:lnTo>
                  <a:lnTo>
                    <a:pt x="659606" y="226219"/>
                  </a:lnTo>
                  <a:lnTo>
                    <a:pt x="669131" y="159544"/>
                  </a:lnTo>
                  <a:lnTo>
                    <a:pt x="764381" y="123825"/>
                  </a:lnTo>
                  <a:lnTo>
                    <a:pt x="842962" y="61913"/>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Luzern (Kanton)">
              <a:extLst>
                <a:ext uri="{FF2B5EF4-FFF2-40B4-BE49-F238E27FC236}">
                  <a16:creationId xmlns:a16="http://schemas.microsoft.com/office/drawing/2014/main" id="{B46D5AA0-80D7-48C5-A2A3-C1AFB4F498B3}"/>
                </a:ext>
              </a:extLst>
            </p:cNvPr>
            <p:cNvSpPr/>
            <p:nvPr/>
          </p:nvSpPr>
          <p:spPr>
            <a:xfrm>
              <a:off x="5263449" y="1944822"/>
              <a:ext cx="1432052" cy="1587612"/>
            </a:xfrm>
            <a:custGeom>
              <a:avLst/>
              <a:gdLst>
                <a:gd name="connsiteX0" fmla="*/ 890546 w 1432052"/>
                <a:gd name="connsiteY0" fmla="*/ 0 h 1587611"/>
                <a:gd name="connsiteX1" fmla="*/ 967409 w 1432052"/>
                <a:gd name="connsiteY1" fmla="*/ 45058 h 1587611"/>
                <a:gd name="connsiteX2" fmla="*/ 967409 w 1432052"/>
                <a:gd name="connsiteY2" fmla="*/ 47708 h 1587611"/>
                <a:gd name="connsiteX3" fmla="*/ 962108 w 1432052"/>
                <a:gd name="connsiteY3" fmla="*/ 60960 h 1587611"/>
                <a:gd name="connsiteX4" fmla="*/ 972710 w 1432052"/>
                <a:gd name="connsiteY4" fmla="*/ 98066 h 1587611"/>
                <a:gd name="connsiteX5" fmla="*/ 991263 w 1432052"/>
                <a:gd name="connsiteY5" fmla="*/ 113969 h 1587611"/>
                <a:gd name="connsiteX6" fmla="*/ 1007165 w 1432052"/>
                <a:gd name="connsiteY6" fmla="*/ 132522 h 1587611"/>
                <a:gd name="connsiteX7" fmla="*/ 1001864 w 1432052"/>
                <a:gd name="connsiteY7" fmla="*/ 145774 h 1587611"/>
                <a:gd name="connsiteX8" fmla="*/ 1004515 w 1432052"/>
                <a:gd name="connsiteY8" fmla="*/ 169628 h 1587611"/>
                <a:gd name="connsiteX9" fmla="*/ 1017767 w 1432052"/>
                <a:gd name="connsiteY9" fmla="*/ 190832 h 1587611"/>
                <a:gd name="connsiteX10" fmla="*/ 1020417 w 1432052"/>
                <a:gd name="connsiteY10" fmla="*/ 212035 h 1587611"/>
                <a:gd name="connsiteX11" fmla="*/ 1031019 w 1432052"/>
                <a:gd name="connsiteY11" fmla="*/ 222637 h 1587611"/>
                <a:gd name="connsiteX12" fmla="*/ 1036320 w 1432052"/>
                <a:gd name="connsiteY12" fmla="*/ 238539 h 1587611"/>
                <a:gd name="connsiteX13" fmla="*/ 1046922 w 1432052"/>
                <a:gd name="connsiteY13" fmla="*/ 257092 h 1587611"/>
                <a:gd name="connsiteX14" fmla="*/ 1054873 w 1432052"/>
                <a:gd name="connsiteY14" fmla="*/ 304800 h 1587611"/>
                <a:gd name="connsiteX15" fmla="*/ 1068125 w 1432052"/>
                <a:gd name="connsiteY15" fmla="*/ 336605 h 1587611"/>
                <a:gd name="connsiteX16" fmla="*/ 1070776 w 1432052"/>
                <a:gd name="connsiteY16" fmla="*/ 357809 h 1587611"/>
                <a:gd name="connsiteX17" fmla="*/ 1089329 w 1432052"/>
                <a:gd name="connsiteY17" fmla="*/ 389614 h 1587611"/>
                <a:gd name="connsiteX18" fmla="*/ 1097280 w 1432052"/>
                <a:gd name="connsiteY18" fmla="*/ 402866 h 1587611"/>
                <a:gd name="connsiteX19" fmla="*/ 1097280 w 1432052"/>
                <a:gd name="connsiteY19" fmla="*/ 416119 h 1587611"/>
                <a:gd name="connsiteX20" fmla="*/ 1102581 w 1432052"/>
                <a:gd name="connsiteY20" fmla="*/ 429371 h 1587611"/>
                <a:gd name="connsiteX21" fmla="*/ 1118484 w 1432052"/>
                <a:gd name="connsiteY21" fmla="*/ 439972 h 1587611"/>
                <a:gd name="connsiteX22" fmla="*/ 1142337 w 1432052"/>
                <a:gd name="connsiteY22" fmla="*/ 447924 h 1587611"/>
                <a:gd name="connsiteX23" fmla="*/ 1158240 w 1432052"/>
                <a:gd name="connsiteY23" fmla="*/ 455875 h 1587611"/>
                <a:gd name="connsiteX24" fmla="*/ 1208598 w 1432052"/>
                <a:gd name="connsiteY24" fmla="*/ 450574 h 1587611"/>
                <a:gd name="connsiteX25" fmla="*/ 1210723 w 1432052"/>
                <a:gd name="connsiteY25" fmla="*/ 434996 h 1587611"/>
                <a:gd name="connsiteX26" fmla="*/ 1218997 w 1432052"/>
                <a:gd name="connsiteY26" fmla="*/ 436004 h 1587611"/>
                <a:gd name="connsiteX27" fmla="*/ 1219344 w 1432052"/>
                <a:gd name="connsiteY27" fmla="*/ 438436 h 1587611"/>
                <a:gd name="connsiteX28" fmla="*/ 1219344 w 1432052"/>
                <a:gd name="connsiteY28" fmla="*/ 467775 h 1587611"/>
                <a:gd name="connsiteX29" fmla="*/ 1221788 w 1432052"/>
                <a:gd name="connsiteY29" fmla="*/ 494669 h 1587611"/>
                <a:gd name="connsiteX30" fmla="*/ 1221788 w 1432052"/>
                <a:gd name="connsiteY30" fmla="*/ 511784 h 1587611"/>
                <a:gd name="connsiteX31" fmla="*/ 1229123 w 1432052"/>
                <a:gd name="connsiteY31" fmla="*/ 509339 h 1587611"/>
                <a:gd name="connsiteX32" fmla="*/ 1270687 w 1432052"/>
                <a:gd name="connsiteY32" fmla="*/ 487335 h 1587611"/>
                <a:gd name="connsiteX33" fmla="*/ 1297581 w 1432052"/>
                <a:gd name="connsiteY33" fmla="*/ 511784 h 1587611"/>
                <a:gd name="connsiteX34" fmla="*/ 1326920 w 1432052"/>
                <a:gd name="connsiteY34" fmla="*/ 514229 h 1587611"/>
                <a:gd name="connsiteX35" fmla="*/ 1339145 w 1432052"/>
                <a:gd name="connsiteY35" fmla="*/ 531343 h 1587611"/>
                <a:gd name="connsiteX36" fmla="*/ 1361149 w 1432052"/>
                <a:gd name="connsiteY36" fmla="*/ 526453 h 1587611"/>
                <a:gd name="connsiteX37" fmla="*/ 1373373 w 1432052"/>
                <a:gd name="connsiteY37" fmla="*/ 538678 h 1587611"/>
                <a:gd name="connsiteX38" fmla="*/ 1351369 w 1432052"/>
                <a:gd name="connsiteY38" fmla="*/ 550902 h 1587611"/>
                <a:gd name="connsiteX39" fmla="*/ 1347611 w 1432052"/>
                <a:gd name="connsiteY39" fmla="*/ 556540 h 1587611"/>
                <a:gd name="connsiteX40" fmla="*/ 1263352 w 1432052"/>
                <a:gd name="connsiteY40" fmla="*/ 556540 h 1587611"/>
                <a:gd name="connsiteX41" fmla="*/ 1234013 w 1432052"/>
                <a:gd name="connsiteY41" fmla="*/ 563875 h 1587611"/>
                <a:gd name="connsiteX42" fmla="*/ 1214454 w 1432052"/>
                <a:gd name="connsiteY42" fmla="*/ 629888 h 1587611"/>
                <a:gd name="connsiteX43" fmla="*/ 1177780 w 1432052"/>
                <a:gd name="connsiteY43" fmla="*/ 661672 h 1587611"/>
                <a:gd name="connsiteX44" fmla="*/ 1163110 w 1432052"/>
                <a:gd name="connsiteY44" fmla="*/ 666562 h 1587611"/>
                <a:gd name="connsiteX45" fmla="*/ 1185115 w 1432052"/>
                <a:gd name="connsiteY45" fmla="*/ 695901 h 1587611"/>
                <a:gd name="connsiteX46" fmla="*/ 1256017 w 1432052"/>
                <a:gd name="connsiteY46" fmla="*/ 686121 h 1587611"/>
                <a:gd name="connsiteX47" fmla="*/ 1432052 w 1432052"/>
                <a:gd name="connsiteY47" fmla="*/ 813257 h 1587611"/>
                <a:gd name="connsiteX48" fmla="*/ 1424717 w 1432052"/>
                <a:gd name="connsiteY48" fmla="*/ 864600 h 1587611"/>
                <a:gd name="connsiteX49" fmla="*/ 1352457 w 1432052"/>
                <a:gd name="connsiteY49" fmla="*/ 894699 h 1587611"/>
                <a:gd name="connsiteX50" fmla="*/ 1347697 w 1432052"/>
                <a:gd name="connsiteY50" fmla="*/ 892999 h 1587611"/>
                <a:gd name="connsiteX51" fmla="*/ 1356151 w 1432052"/>
                <a:gd name="connsiteY51" fmla="*/ 889477 h 1587611"/>
                <a:gd name="connsiteX52" fmla="*/ 1334229 w 1432052"/>
                <a:gd name="connsiteY52" fmla="*/ 877086 h 1587611"/>
                <a:gd name="connsiteX53" fmla="*/ 1283871 w 1432052"/>
                <a:gd name="connsiteY53" fmla="*/ 845281 h 1587611"/>
                <a:gd name="connsiteX54" fmla="*/ 1252066 w 1432052"/>
                <a:gd name="connsiteY54" fmla="*/ 853232 h 1587611"/>
                <a:gd name="connsiteX55" fmla="*/ 1249415 w 1432052"/>
                <a:gd name="connsiteY55" fmla="*/ 887687 h 1587611"/>
                <a:gd name="connsiteX56" fmla="*/ 1201708 w 1432052"/>
                <a:gd name="connsiteY56" fmla="*/ 895639 h 1587611"/>
                <a:gd name="connsiteX57" fmla="*/ 1183155 w 1432052"/>
                <a:gd name="connsiteY57" fmla="*/ 895639 h 1587611"/>
                <a:gd name="connsiteX58" fmla="*/ 1169902 w 1432052"/>
                <a:gd name="connsiteY58" fmla="*/ 892988 h 1587611"/>
                <a:gd name="connsiteX59" fmla="*/ 1156650 w 1432052"/>
                <a:gd name="connsiteY59" fmla="*/ 892988 h 1587611"/>
                <a:gd name="connsiteX60" fmla="*/ 1154000 w 1432052"/>
                <a:gd name="connsiteY60" fmla="*/ 879736 h 1587611"/>
                <a:gd name="connsiteX61" fmla="*/ 1151349 w 1432052"/>
                <a:gd name="connsiteY61" fmla="*/ 855882 h 1587611"/>
                <a:gd name="connsiteX62" fmla="*/ 1148699 w 1432052"/>
                <a:gd name="connsiteY62" fmla="*/ 837329 h 1587611"/>
                <a:gd name="connsiteX63" fmla="*/ 1119544 w 1432052"/>
                <a:gd name="connsiteY63" fmla="*/ 839980 h 1587611"/>
                <a:gd name="connsiteX64" fmla="*/ 1079788 w 1432052"/>
                <a:gd name="connsiteY64" fmla="*/ 890338 h 1587611"/>
                <a:gd name="connsiteX65" fmla="*/ 1069186 w 1432052"/>
                <a:gd name="connsiteY65" fmla="*/ 903590 h 1587611"/>
                <a:gd name="connsiteX66" fmla="*/ 1005575 w 1432052"/>
                <a:gd name="connsiteY66" fmla="*/ 892988 h 1587611"/>
                <a:gd name="connsiteX67" fmla="*/ 910160 w 1432052"/>
                <a:gd name="connsiteY67" fmla="*/ 895639 h 1587611"/>
                <a:gd name="connsiteX68" fmla="*/ 894257 w 1432052"/>
                <a:gd name="connsiteY68" fmla="*/ 898289 h 1587611"/>
                <a:gd name="connsiteX69" fmla="*/ 862452 w 1432052"/>
                <a:gd name="connsiteY69" fmla="*/ 922143 h 1587611"/>
                <a:gd name="connsiteX70" fmla="*/ 849200 w 1432052"/>
                <a:gd name="connsiteY70" fmla="*/ 911541 h 1587611"/>
                <a:gd name="connsiteX71" fmla="*/ 833297 w 1432052"/>
                <a:gd name="connsiteY71" fmla="*/ 908891 h 1587611"/>
                <a:gd name="connsiteX72" fmla="*/ 812094 w 1432052"/>
                <a:gd name="connsiteY72" fmla="*/ 938046 h 1587611"/>
                <a:gd name="connsiteX73" fmla="*/ 825020 w 1432052"/>
                <a:gd name="connsiteY73" fmla="*/ 962049 h 1587611"/>
                <a:gd name="connsiteX74" fmla="*/ 820371 w 1432052"/>
                <a:gd name="connsiteY74" fmla="*/ 975662 h 1587611"/>
                <a:gd name="connsiteX75" fmla="*/ 790944 w 1432052"/>
                <a:gd name="connsiteY75" fmla="*/ 985961 h 1587611"/>
                <a:gd name="connsiteX76" fmla="*/ 745886 w 1432052"/>
                <a:gd name="connsiteY76" fmla="*/ 975359 h 1587611"/>
                <a:gd name="connsiteX77" fmla="*/ 666373 w 1432052"/>
                <a:gd name="connsiteY77" fmla="*/ 1020417 h 1587611"/>
                <a:gd name="connsiteX78" fmla="*/ 703479 w 1432052"/>
                <a:gd name="connsiteY78" fmla="*/ 1070775 h 1587611"/>
                <a:gd name="connsiteX79" fmla="*/ 642519 w 1432052"/>
                <a:gd name="connsiteY79" fmla="*/ 1126434 h 1587611"/>
                <a:gd name="connsiteX80" fmla="*/ 589511 w 1432052"/>
                <a:gd name="connsiteY80" fmla="*/ 1221850 h 1587611"/>
                <a:gd name="connsiteX81" fmla="*/ 560356 w 1432052"/>
                <a:gd name="connsiteY81" fmla="*/ 1211248 h 1587611"/>
                <a:gd name="connsiteX82" fmla="*/ 581559 w 1432052"/>
                <a:gd name="connsiteY82" fmla="*/ 1163540 h 1587611"/>
                <a:gd name="connsiteX83" fmla="*/ 560356 w 1432052"/>
                <a:gd name="connsiteY83" fmla="*/ 1155589 h 1587611"/>
                <a:gd name="connsiteX84" fmla="*/ 509998 w 1432052"/>
                <a:gd name="connsiteY84" fmla="*/ 1200646 h 1587611"/>
                <a:gd name="connsiteX85" fmla="*/ 499396 w 1432052"/>
                <a:gd name="connsiteY85" fmla="*/ 1213898 h 1587611"/>
                <a:gd name="connsiteX86" fmla="*/ 509998 w 1432052"/>
                <a:gd name="connsiteY86" fmla="*/ 1261606 h 1587611"/>
                <a:gd name="connsiteX87" fmla="*/ 496745 w 1432052"/>
                <a:gd name="connsiteY87" fmla="*/ 1288111 h 1587611"/>
                <a:gd name="connsiteX88" fmla="*/ 496745 w 1432052"/>
                <a:gd name="connsiteY88" fmla="*/ 1301363 h 1587611"/>
                <a:gd name="connsiteX89" fmla="*/ 443737 w 1432052"/>
                <a:gd name="connsiteY89" fmla="*/ 1386177 h 1587611"/>
                <a:gd name="connsiteX90" fmla="*/ 483493 w 1432052"/>
                <a:gd name="connsiteY90" fmla="*/ 1476291 h 1587611"/>
                <a:gd name="connsiteX91" fmla="*/ 454338 w 1432052"/>
                <a:gd name="connsiteY91" fmla="*/ 1534601 h 1587611"/>
                <a:gd name="connsiteX92" fmla="*/ 463015 w 1432052"/>
                <a:gd name="connsiteY92" fmla="*/ 1536281 h 1587611"/>
                <a:gd name="connsiteX93" fmla="*/ 461176 w 1432052"/>
                <a:gd name="connsiteY93" fmla="*/ 1537252 h 1587611"/>
                <a:gd name="connsiteX94" fmla="*/ 381663 w 1432052"/>
                <a:gd name="connsiteY94" fmla="*/ 1539903 h 1587611"/>
                <a:gd name="connsiteX95" fmla="*/ 323353 w 1432052"/>
                <a:gd name="connsiteY95" fmla="*/ 1587611 h 1587611"/>
                <a:gd name="connsiteX96" fmla="*/ 259743 w 1432052"/>
                <a:gd name="connsiteY96" fmla="*/ 1534602 h 1587611"/>
                <a:gd name="connsiteX97" fmla="*/ 257092 w 1432052"/>
                <a:gd name="connsiteY97" fmla="*/ 1505447 h 1587611"/>
                <a:gd name="connsiteX98" fmla="*/ 79513 w 1432052"/>
                <a:gd name="connsiteY98" fmla="*/ 1359673 h 1587611"/>
                <a:gd name="connsiteX99" fmla="*/ 53009 w 1432052"/>
                <a:gd name="connsiteY99" fmla="*/ 1245705 h 1587611"/>
                <a:gd name="connsiteX100" fmla="*/ 84814 w 1432052"/>
                <a:gd name="connsiteY100" fmla="*/ 1227152 h 1587611"/>
                <a:gd name="connsiteX101" fmla="*/ 108668 w 1432052"/>
                <a:gd name="connsiteY101" fmla="*/ 1176793 h 1587611"/>
                <a:gd name="connsiteX102" fmla="*/ 68911 w 1432052"/>
                <a:gd name="connsiteY102" fmla="*/ 1152939 h 1587611"/>
                <a:gd name="connsiteX103" fmla="*/ 76863 w 1432052"/>
                <a:gd name="connsiteY103" fmla="*/ 1126435 h 1587611"/>
                <a:gd name="connsiteX104" fmla="*/ 172278 w 1432052"/>
                <a:gd name="connsiteY104" fmla="*/ 1089329 h 1587611"/>
                <a:gd name="connsiteX105" fmla="*/ 249141 w 1432052"/>
                <a:gd name="connsiteY105" fmla="*/ 943555 h 1587611"/>
                <a:gd name="connsiteX106" fmla="*/ 249141 w 1432052"/>
                <a:gd name="connsiteY106" fmla="*/ 869343 h 1587611"/>
                <a:gd name="connsiteX107" fmla="*/ 235889 w 1432052"/>
                <a:gd name="connsiteY107" fmla="*/ 874644 h 1587611"/>
                <a:gd name="connsiteX108" fmla="*/ 143124 w 1432052"/>
                <a:gd name="connsiteY108" fmla="*/ 871993 h 1587611"/>
                <a:gd name="connsiteX109" fmla="*/ 145774 w 1432052"/>
                <a:gd name="connsiteY109" fmla="*/ 866692 h 1587611"/>
                <a:gd name="connsiteX110" fmla="*/ 127221 w 1432052"/>
                <a:gd name="connsiteY110" fmla="*/ 811033 h 1587611"/>
                <a:gd name="connsiteX111" fmla="*/ 66261 w 1432052"/>
                <a:gd name="connsiteY111" fmla="*/ 742122 h 1587611"/>
                <a:gd name="connsiteX112" fmla="*/ 98066 w 1432052"/>
                <a:gd name="connsiteY112" fmla="*/ 654658 h 1587611"/>
                <a:gd name="connsiteX113" fmla="*/ 82164 w 1432052"/>
                <a:gd name="connsiteY113" fmla="*/ 633454 h 1587611"/>
                <a:gd name="connsiteX114" fmla="*/ 90115 w 1432052"/>
                <a:gd name="connsiteY114" fmla="*/ 617552 h 1587611"/>
                <a:gd name="connsiteX115" fmla="*/ 87464 w 1432052"/>
                <a:gd name="connsiteY115" fmla="*/ 596348 h 1587611"/>
                <a:gd name="connsiteX116" fmla="*/ 68911 w 1432052"/>
                <a:gd name="connsiteY116" fmla="*/ 522136 h 1587611"/>
                <a:gd name="connsiteX117" fmla="*/ 106017 w 1432052"/>
                <a:gd name="connsiteY117" fmla="*/ 495632 h 1587611"/>
                <a:gd name="connsiteX118" fmla="*/ 84814 w 1432052"/>
                <a:gd name="connsiteY118" fmla="*/ 379012 h 1587611"/>
                <a:gd name="connsiteX119" fmla="*/ 95416 w 1432052"/>
                <a:gd name="connsiteY119" fmla="*/ 344557 h 1587611"/>
                <a:gd name="connsiteX120" fmla="*/ 55659 w 1432052"/>
                <a:gd name="connsiteY120" fmla="*/ 275645 h 1587611"/>
                <a:gd name="connsiteX121" fmla="*/ 47708 w 1432052"/>
                <a:gd name="connsiteY121" fmla="*/ 283597 h 1587611"/>
                <a:gd name="connsiteX122" fmla="*/ 23854 w 1432052"/>
                <a:gd name="connsiteY122" fmla="*/ 214685 h 1587611"/>
                <a:gd name="connsiteX123" fmla="*/ 0 w 1432052"/>
                <a:gd name="connsiteY123" fmla="*/ 204084 h 1587611"/>
                <a:gd name="connsiteX124" fmla="*/ 5301 w 1432052"/>
                <a:gd name="connsiteY124" fmla="*/ 169628 h 1587611"/>
                <a:gd name="connsiteX125" fmla="*/ 121920 w 1432052"/>
                <a:gd name="connsiteY125" fmla="*/ 145774 h 1587611"/>
                <a:gd name="connsiteX126" fmla="*/ 143124 w 1432052"/>
                <a:gd name="connsiteY126" fmla="*/ 151075 h 1587611"/>
                <a:gd name="connsiteX127" fmla="*/ 196132 w 1432052"/>
                <a:gd name="connsiteY127" fmla="*/ 166978 h 1587611"/>
                <a:gd name="connsiteX128" fmla="*/ 267694 w 1432052"/>
                <a:gd name="connsiteY128" fmla="*/ 106018 h 1587611"/>
                <a:gd name="connsiteX129" fmla="*/ 241190 w 1432052"/>
                <a:gd name="connsiteY129" fmla="*/ 47708 h 1587611"/>
                <a:gd name="connsiteX130" fmla="*/ 341906 w 1432052"/>
                <a:gd name="connsiteY130" fmla="*/ 29155 h 1587611"/>
                <a:gd name="connsiteX131" fmla="*/ 376362 w 1432052"/>
                <a:gd name="connsiteY131" fmla="*/ 90115 h 1587611"/>
                <a:gd name="connsiteX132" fmla="*/ 371061 w 1432052"/>
                <a:gd name="connsiteY132" fmla="*/ 135172 h 1587611"/>
                <a:gd name="connsiteX133" fmla="*/ 474428 w 1432052"/>
                <a:gd name="connsiteY133" fmla="*/ 124571 h 1587611"/>
                <a:gd name="connsiteX134" fmla="*/ 461176 w 1432052"/>
                <a:gd name="connsiteY134" fmla="*/ 100717 h 1587611"/>
                <a:gd name="connsiteX135" fmla="*/ 474428 w 1432052"/>
                <a:gd name="connsiteY135" fmla="*/ 98066 h 1587611"/>
                <a:gd name="connsiteX136" fmla="*/ 498282 w 1432052"/>
                <a:gd name="connsiteY136" fmla="*/ 98066 h 1587611"/>
                <a:gd name="connsiteX137" fmla="*/ 527437 w 1432052"/>
                <a:gd name="connsiteY137" fmla="*/ 79513 h 1587611"/>
                <a:gd name="connsiteX138" fmla="*/ 551290 w 1432052"/>
                <a:gd name="connsiteY138" fmla="*/ 82164 h 1587611"/>
                <a:gd name="connsiteX139" fmla="*/ 572494 w 1432052"/>
                <a:gd name="connsiteY139" fmla="*/ 143124 h 1587611"/>
                <a:gd name="connsiteX140" fmla="*/ 601649 w 1432052"/>
                <a:gd name="connsiteY140" fmla="*/ 143124 h 1587611"/>
                <a:gd name="connsiteX141" fmla="*/ 705016 w 1432052"/>
                <a:gd name="connsiteY141" fmla="*/ 108668 h 1587611"/>
                <a:gd name="connsiteX142" fmla="*/ 720918 w 1432052"/>
                <a:gd name="connsiteY142" fmla="*/ 108668 h 1587611"/>
                <a:gd name="connsiteX143" fmla="*/ 720918 w 1432052"/>
                <a:gd name="connsiteY143" fmla="*/ 127221 h 1587611"/>
                <a:gd name="connsiteX144" fmla="*/ 667910 w 1432052"/>
                <a:gd name="connsiteY144" fmla="*/ 148425 h 1587611"/>
                <a:gd name="connsiteX145" fmla="*/ 705016 w 1432052"/>
                <a:gd name="connsiteY145" fmla="*/ 198783 h 1587611"/>
                <a:gd name="connsiteX146" fmla="*/ 771277 w 1432052"/>
                <a:gd name="connsiteY146" fmla="*/ 188181 h 1587611"/>
                <a:gd name="connsiteX147" fmla="*/ 779228 w 1432052"/>
                <a:gd name="connsiteY147" fmla="*/ 124571 h 1587611"/>
                <a:gd name="connsiteX148" fmla="*/ 795130 w 1432052"/>
                <a:gd name="connsiteY148" fmla="*/ 111319 h 1587611"/>
                <a:gd name="connsiteX149" fmla="*/ 821635 w 1432052"/>
                <a:gd name="connsiteY149" fmla="*/ 37106 h 1587611"/>
                <a:gd name="connsiteX150" fmla="*/ 861391 w 1432052"/>
                <a:gd name="connsiteY150" fmla="*/ 34456 h 158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432052" h="1587611">
                  <a:moveTo>
                    <a:pt x="890546" y="0"/>
                  </a:moveTo>
                  <a:lnTo>
                    <a:pt x="967409" y="45058"/>
                  </a:lnTo>
                  <a:lnTo>
                    <a:pt x="967409" y="47708"/>
                  </a:lnTo>
                  <a:lnTo>
                    <a:pt x="962108" y="60960"/>
                  </a:lnTo>
                  <a:lnTo>
                    <a:pt x="972710" y="98066"/>
                  </a:lnTo>
                  <a:lnTo>
                    <a:pt x="991263" y="113969"/>
                  </a:lnTo>
                  <a:lnTo>
                    <a:pt x="1007165" y="132522"/>
                  </a:lnTo>
                  <a:lnTo>
                    <a:pt x="1001864" y="145774"/>
                  </a:lnTo>
                  <a:lnTo>
                    <a:pt x="1004515" y="169628"/>
                  </a:lnTo>
                  <a:lnTo>
                    <a:pt x="1017767" y="190832"/>
                  </a:lnTo>
                  <a:lnTo>
                    <a:pt x="1020417" y="212035"/>
                  </a:lnTo>
                  <a:lnTo>
                    <a:pt x="1031019" y="222637"/>
                  </a:lnTo>
                  <a:lnTo>
                    <a:pt x="1036320" y="238539"/>
                  </a:lnTo>
                  <a:lnTo>
                    <a:pt x="1046922" y="257092"/>
                  </a:lnTo>
                  <a:lnTo>
                    <a:pt x="1054873" y="304800"/>
                  </a:lnTo>
                  <a:lnTo>
                    <a:pt x="1068125" y="336605"/>
                  </a:lnTo>
                  <a:lnTo>
                    <a:pt x="1070776" y="357809"/>
                  </a:lnTo>
                  <a:lnTo>
                    <a:pt x="1089329" y="389614"/>
                  </a:lnTo>
                  <a:lnTo>
                    <a:pt x="1097280" y="402866"/>
                  </a:lnTo>
                  <a:lnTo>
                    <a:pt x="1097280" y="416119"/>
                  </a:lnTo>
                  <a:lnTo>
                    <a:pt x="1102581" y="429371"/>
                  </a:lnTo>
                  <a:lnTo>
                    <a:pt x="1118484" y="439972"/>
                  </a:lnTo>
                  <a:lnTo>
                    <a:pt x="1142337" y="447924"/>
                  </a:lnTo>
                  <a:lnTo>
                    <a:pt x="1158240" y="455875"/>
                  </a:lnTo>
                  <a:lnTo>
                    <a:pt x="1208598" y="450574"/>
                  </a:lnTo>
                  <a:lnTo>
                    <a:pt x="1210723" y="434996"/>
                  </a:lnTo>
                  <a:lnTo>
                    <a:pt x="1218997" y="436004"/>
                  </a:lnTo>
                  <a:lnTo>
                    <a:pt x="1219344" y="438436"/>
                  </a:lnTo>
                  <a:lnTo>
                    <a:pt x="1219344" y="467775"/>
                  </a:lnTo>
                  <a:lnTo>
                    <a:pt x="1221788" y="494669"/>
                  </a:lnTo>
                  <a:lnTo>
                    <a:pt x="1221788" y="511784"/>
                  </a:lnTo>
                  <a:lnTo>
                    <a:pt x="1229123" y="509339"/>
                  </a:lnTo>
                  <a:lnTo>
                    <a:pt x="1270687" y="487335"/>
                  </a:lnTo>
                  <a:lnTo>
                    <a:pt x="1297581" y="511784"/>
                  </a:lnTo>
                  <a:lnTo>
                    <a:pt x="1326920" y="514229"/>
                  </a:lnTo>
                  <a:lnTo>
                    <a:pt x="1339145" y="531343"/>
                  </a:lnTo>
                  <a:lnTo>
                    <a:pt x="1361149" y="526453"/>
                  </a:lnTo>
                  <a:lnTo>
                    <a:pt x="1373373" y="538678"/>
                  </a:lnTo>
                  <a:lnTo>
                    <a:pt x="1351369" y="550902"/>
                  </a:lnTo>
                  <a:lnTo>
                    <a:pt x="1347611" y="556540"/>
                  </a:lnTo>
                  <a:lnTo>
                    <a:pt x="1263352" y="556540"/>
                  </a:lnTo>
                  <a:lnTo>
                    <a:pt x="1234013" y="563875"/>
                  </a:lnTo>
                  <a:lnTo>
                    <a:pt x="1214454" y="629888"/>
                  </a:lnTo>
                  <a:lnTo>
                    <a:pt x="1177780" y="661672"/>
                  </a:lnTo>
                  <a:lnTo>
                    <a:pt x="1163110" y="666562"/>
                  </a:lnTo>
                  <a:lnTo>
                    <a:pt x="1185115" y="695901"/>
                  </a:lnTo>
                  <a:lnTo>
                    <a:pt x="1256017" y="686121"/>
                  </a:lnTo>
                  <a:lnTo>
                    <a:pt x="1432052" y="813257"/>
                  </a:lnTo>
                  <a:lnTo>
                    <a:pt x="1424717" y="864600"/>
                  </a:lnTo>
                  <a:lnTo>
                    <a:pt x="1352457" y="894699"/>
                  </a:lnTo>
                  <a:lnTo>
                    <a:pt x="1347697" y="892999"/>
                  </a:lnTo>
                  <a:lnTo>
                    <a:pt x="1356151" y="889477"/>
                  </a:lnTo>
                  <a:lnTo>
                    <a:pt x="1334229" y="877086"/>
                  </a:lnTo>
                  <a:lnTo>
                    <a:pt x="1283871" y="845281"/>
                  </a:lnTo>
                  <a:lnTo>
                    <a:pt x="1252066" y="853232"/>
                  </a:lnTo>
                  <a:lnTo>
                    <a:pt x="1249415" y="887687"/>
                  </a:lnTo>
                  <a:lnTo>
                    <a:pt x="1201708" y="895639"/>
                  </a:lnTo>
                  <a:lnTo>
                    <a:pt x="1183155" y="895639"/>
                  </a:lnTo>
                  <a:lnTo>
                    <a:pt x="1169902" y="892988"/>
                  </a:lnTo>
                  <a:lnTo>
                    <a:pt x="1156650" y="892988"/>
                  </a:lnTo>
                  <a:lnTo>
                    <a:pt x="1154000" y="879736"/>
                  </a:lnTo>
                  <a:lnTo>
                    <a:pt x="1151349" y="855882"/>
                  </a:lnTo>
                  <a:lnTo>
                    <a:pt x="1148699" y="837329"/>
                  </a:lnTo>
                  <a:lnTo>
                    <a:pt x="1119544" y="839980"/>
                  </a:lnTo>
                  <a:lnTo>
                    <a:pt x="1079788" y="890338"/>
                  </a:lnTo>
                  <a:lnTo>
                    <a:pt x="1069186" y="903590"/>
                  </a:lnTo>
                  <a:lnTo>
                    <a:pt x="1005575" y="892988"/>
                  </a:lnTo>
                  <a:lnTo>
                    <a:pt x="910160" y="895639"/>
                  </a:lnTo>
                  <a:lnTo>
                    <a:pt x="894257" y="898289"/>
                  </a:lnTo>
                  <a:lnTo>
                    <a:pt x="862452" y="922143"/>
                  </a:lnTo>
                  <a:lnTo>
                    <a:pt x="849200" y="911541"/>
                  </a:lnTo>
                  <a:lnTo>
                    <a:pt x="833297" y="908891"/>
                  </a:lnTo>
                  <a:lnTo>
                    <a:pt x="812094" y="938046"/>
                  </a:lnTo>
                  <a:lnTo>
                    <a:pt x="825020" y="962049"/>
                  </a:lnTo>
                  <a:lnTo>
                    <a:pt x="820371" y="975662"/>
                  </a:lnTo>
                  <a:lnTo>
                    <a:pt x="790944" y="985961"/>
                  </a:lnTo>
                  <a:lnTo>
                    <a:pt x="745886" y="975359"/>
                  </a:lnTo>
                  <a:lnTo>
                    <a:pt x="666373" y="1020417"/>
                  </a:lnTo>
                  <a:lnTo>
                    <a:pt x="703479" y="1070775"/>
                  </a:lnTo>
                  <a:lnTo>
                    <a:pt x="642519" y="1126434"/>
                  </a:lnTo>
                  <a:lnTo>
                    <a:pt x="589511" y="1221850"/>
                  </a:lnTo>
                  <a:lnTo>
                    <a:pt x="560356" y="1211248"/>
                  </a:lnTo>
                  <a:lnTo>
                    <a:pt x="581559" y="1163540"/>
                  </a:lnTo>
                  <a:lnTo>
                    <a:pt x="560356" y="1155589"/>
                  </a:lnTo>
                  <a:lnTo>
                    <a:pt x="509998" y="1200646"/>
                  </a:lnTo>
                  <a:lnTo>
                    <a:pt x="499396" y="1213898"/>
                  </a:lnTo>
                  <a:lnTo>
                    <a:pt x="509998" y="1261606"/>
                  </a:lnTo>
                  <a:lnTo>
                    <a:pt x="496745" y="1288111"/>
                  </a:lnTo>
                  <a:lnTo>
                    <a:pt x="496745" y="1301363"/>
                  </a:lnTo>
                  <a:lnTo>
                    <a:pt x="443737" y="1386177"/>
                  </a:lnTo>
                  <a:lnTo>
                    <a:pt x="483493" y="1476291"/>
                  </a:lnTo>
                  <a:lnTo>
                    <a:pt x="454338" y="1534601"/>
                  </a:lnTo>
                  <a:lnTo>
                    <a:pt x="463015" y="1536281"/>
                  </a:lnTo>
                  <a:lnTo>
                    <a:pt x="461176" y="1537252"/>
                  </a:lnTo>
                  <a:lnTo>
                    <a:pt x="381663" y="1539903"/>
                  </a:lnTo>
                  <a:lnTo>
                    <a:pt x="323353" y="1587611"/>
                  </a:lnTo>
                  <a:lnTo>
                    <a:pt x="259743" y="1534602"/>
                  </a:lnTo>
                  <a:lnTo>
                    <a:pt x="257092" y="1505447"/>
                  </a:lnTo>
                  <a:lnTo>
                    <a:pt x="79513" y="1359673"/>
                  </a:lnTo>
                  <a:lnTo>
                    <a:pt x="53009" y="1245705"/>
                  </a:lnTo>
                  <a:lnTo>
                    <a:pt x="84814" y="1227152"/>
                  </a:lnTo>
                  <a:lnTo>
                    <a:pt x="108668" y="1176793"/>
                  </a:lnTo>
                  <a:lnTo>
                    <a:pt x="68911" y="1152939"/>
                  </a:lnTo>
                  <a:lnTo>
                    <a:pt x="76863" y="1126435"/>
                  </a:lnTo>
                  <a:lnTo>
                    <a:pt x="172278" y="1089329"/>
                  </a:lnTo>
                  <a:lnTo>
                    <a:pt x="249141" y="943555"/>
                  </a:lnTo>
                  <a:lnTo>
                    <a:pt x="249141" y="869343"/>
                  </a:lnTo>
                  <a:lnTo>
                    <a:pt x="235889" y="874644"/>
                  </a:lnTo>
                  <a:lnTo>
                    <a:pt x="143124" y="871993"/>
                  </a:lnTo>
                  <a:lnTo>
                    <a:pt x="145774" y="866692"/>
                  </a:lnTo>
                  <a:lnTo>
                    <a:pt x="127221" y="811033"/>
                  </a:lnTo>
                  <a:lnTo>
                    <a:pt x="66261" y="742122"/>
                  </a:lnTo>
                  <a:lnTo>
                    <a:pt x="98066" y="654658"/>
                  </a:lnTo>
                  <a:lnTo>
                    <a:pt x="82164" y="633454"/>
                  </a:lnTo>
                  <a:lnTo>
                    <a:pt x="90115" y="617552"/>
                  </a:lnTo>
                  <a:lnTo>
                    <a:pt x="87464" y="596348"/>
                  </a:lnTo>
                  <a:lnTo>
                    <a:pt x="68911" y="522136"/>
                  </a:lnTo>
                  <a:lnTo>
                    <a:pt x="106017" y="495632"/>
                  </a:lnTo>
                  <a:lnTo>
                    <a:pt x="84814" y="379012"/>
                  </a:lnTo>
                  <a:lnTo>
                    <a:pt x="95416" y="344557"/>
                  </a:lnTo>
                  <a:lnTo>
                    <a:pt x="55659" y="275645"/>
                  </a:lnTo>
                  <a:lnTo>
                    <a:pt x="47708" y="283597"/>
                  </a:lnTo>
                  <a:lnTo>
                    <a:pt x="23854" y="214685"/>
                  </a:lnTo>
                  <a:lnTo>
                    <a:pt x="0" y="204084"/>
                  </a:lnTo>
                  <a:lnTo>
                    <a:pt x="5301" y="169628"/>
                  </a:lnTo>
                  <a:lnTo>
                    <a:pt x="121920" y="145774"/>
                  </a:lnTo>
                  <a:lnTo>
                    <a:pt x="143124" y="151075"/>
                  </a:lnTo>
                  <a:lnTo>
                    <a:pt x="196132" y="166978"/>
                  </a:lnTo>
                  <a:lnTo>
                    <a:pt x="267694" y="106018"/>
                  </a:lnTo>
                  <a:lnTo>
                    <a:pt x="241190" y="47708"/>
                  </a:lnTo>
                  <a:lnTo>
                    <a:pt x="341906" y="29155"/>
                  </a:lnTo>
                  <a:lnTo>
                    <a:pt x="376362" y="90115"/>
                  </a:lnTo>
                  <a:lnTo>
                    <a:pt x="371061" y="135172"/>
                  </a:lnTo>
                  <a:lnTo>
                    <a:pt x="474428" y="124571"/>
                  </a:lnTo>
                  <a:lnTo>
                    <a:pt x="461176" y="100717"/>
                  </a:lnTo>
                  <a:lnTo>
                    <a:pt x="474428" y="98066"/>
                  </a:lnTo>
                  <a:lnTo>
                    <a:pt x="498282" y="98066"/>
                  </a:lnTo>
                  <a:lnTo>
                    <a:pt x="527437" y="79513"/>
                  </a:lnTo>
                  <a:lnTo>
                    <a:pt x="551290" y="82164"/>
                  </a:lnTo>
                  <a:lnTo>
                    <a:pt x="572494" y="143124"/>
                  </a:lnTo>
                  <a:lnTo>
                    <a:pt x="601649" y="143124"/>
                  </a:lnTo>
                  <a:lnTo>
                    <a:pt x="705016" y="108668"/>
                  </a:lnTo>
                  <a:lnTo>
                    <a:pt x="720918" y="108668"/>
                  </a:lnTo>
                  <a:lnTo>
                    <a:pt x="720918" y="127221"/>
                  </a:lnTo>
                  <a:lnTo>
                    <a:pt x="667910" y="148425"/>
                  </a:lnTo>
                  <a:lnTo>
                    <a:pt x="705016" y="198783"/>
                  </a:lnTo>
                  <a:lnTo>
                    <a:pt x="771277" y="188181"/>
                  </a:lnTo>
                  <a:lnTo>
                    <a:pt x="779228" y="124571"/>
                  </a:lnTo>
                  <a:lnTo>
                    <a:pt x="795130" y="111319"/>
                  </a:lnTo>
                  <a:lnTo>
                    <a:pt x="821635" y="37106"/>
                  </a:lnTo>
                  <a:lnTo>
                    <a:pt x="861391" y="34456"/>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Jura">
              <a:extLst>
                <a:ext uri="{FF2B5EF4-FFF2-40B4-BE49-F238E27FC236}">
                  <a16:creationId xmlns:a16="http://schemas.microsoft.com/office/drawing/2014/main" id="{FBA0C512-7BBD-443F-A594-7361FC92F5E9}"/>
                </a:ext>
              </a:extLst>
            </p:cNvPr>
            <p:cNvSpPr/>
            <p:nvPr/>
          </p:nvSpPr>
          <p:spPr>
            <a:xfrm>
              <a:off x="3174920" y="1286717"/>
              <a:ext cx="1499132" cy="1072182"/>
            </a:xfrm>
            <a:custGeom>
              <a:avLst/>
              <a:gdLst>
                <a:gd name="connsiteX0" fmla="*/ 379071 w 1499132"/>
                <a:gd name="connsiteY0" fmla="*/ 0 h 1080975"/>
                <a:gd name="connsiteX1" fmla="*/ 497711 w 1499132"/>
                <a:gd name="connsiteY1" fmla="*/ 46299 h 1080975"/>
                <a:gd name="connsiteX2" fmla="*/ 610565 w 1499132"/>
                <a:gd name="connsiteY2" fmla="*/ 8681 h 1080975"/>
                <a:gd name="connsiteX3" fmla="*/ 694481 w 1499132"/>
                <a:gd name="connsiteY3" fmla="*/ 37618 h 1080975"/>
                <a:gd name="connsiteX4" fmla="*/ 763929 w 1499132"/>
                <a:gd name="connsiteY4" fmla="*/ 26043 h 1080975"/>
                <a:gd name="connsiteX5" fmla="*/ 726311 w 1499132"/>
                <a:gd name="connsiteY5" fmla="*/ 95491 h 1080975"/>
                <a:gd name="connsiteX6" fmla="*/ 708949 w 1499132"/>
                <a:gd name="connsiteY6" fmla="*/ 133109 h 1080975"/>
                <a:gd name="connsiteX7" fmla="*/ 691587 w 1499132"/>
                <a:gd name="connsiteY7" fmla="*/ 185195 h 1080975"/>
                <a:gd name="connsiteX8" fmla="*/ 706056 w 1499132"/>
                <a:gd name="connsiteY8" fmla="*/ 196770 h 1080975"/>
                <a:gd name="connsiteX9" fmla="*/ 833377 w 1499132"/>
                <a:gd name="connsiteY9" fmla="*/ 211238 h 1080975"/>
                <a:gd name="connsiteX10" fmla="*/ 873889 w 1499132"/>
                <a:gd name="connsiteY10" fmla="*/ 245962 h 1080975"/>
                <a:gd name="connsiteX11" fmla="*/ 943337 w 1499132"/>
                <a:gd name="connsiteY11" fmla="*/ 202557 h 1080975"/>
                <a:gd name="connsiteX12" fmla="*/ 1030147 w 1499132"/>
                <a:gd name="connsiteY12" fmla="*/ 190982 h 1080975"/>
                <a:gd name="connsiteX13" fmla="*/ 1024359 w 1499132"/>
                <a:gd name="connsiteY13" fmla="*/ 208345 h 1080975"/>
                <a:gd name="connsiteX14" fmla="*/ 1096701 w 1499132"/>
                <a:gd name="connsiteY14" fmla="*/ 266218 h 1080975"/>
                <a:gd name="connsiteX15" fmla="*/ 1096701 w 1499132"/>
                <a:gd name="connsiteY15" fmla="*/ 277793 h 1080975"/>
                <a:gd name="connsiteX16" fmla="*/ 1131425 w 1499132"/>
                <a:gd name="connsiteY16" fmla="*/ 280686 h 1080975"/>
                <a:gd name="connsiteX17" fmla="*/ 1209554 w 1499132"/>
                <a:gd name="connsiteY17" fmla="*/ 350134 h 1080975"/>
                <a:gd name="connsiteX18" fmla="*/ 1203767 w 1499132"/>
                <a:gd name="connsiteY18" fmla="*/ 381965 h 1080975"/>
                <a:gd name="connsiteX19" fmla="*/ 1264534 w 1499132"/>
                <a:gd name="connsiteY19" fmla="*/ 381965 h 1080975"/>
                <a:gd name="connsiteX20" fmla="*/ 1310833 w 1499132"/>
                <a:gd name="connsiteY20" fmla="*/ 413795 h 1080975"/>
                <a:gd name="connsiteX21" fmla="*/ 1325301 w 1499132"/>
                <a:gd name="connsiteY21" fmla="*/ 413795 h 1080975"/>
                <a:gd name="connsiteX22" fmla="*/ 1365813 w 1499132"/>
                <a:gd name="connsiteY22" fmla="*/ 422476 h 1080975"/>
                <a:gd name="connsiteX23" fmla="*/ 1423686 w 1499132"/>
                <a:gd name="connsiteY23" fmla="*/ 405114 h 1080975"/>
                <a:gd name="connsiteX24" fmla="*/ 1467091 w 1499132"/>
                <a:gd name="connsiteY24" fmla="*/ 460094 h 1080975"/>
                <a:gd name="connsiteX25" fmla="*/ 1487347 w 1499132"/>
                <a:gd name="connsiteY25" fmla="*/ 483243 h 1080975"/>
                <a:gd name="connsiteX26" fmla="*/ 1489707 w 1499132"/>
                <a:gd name="connsiteY26" fmla="*/ 487765 h 1080975"/>
                <a:gd name="connsiteX27" fmla="*/ 1434377 w 1499132"/>
                <a:gd name="connsiteY27" fmla="*/ 539143 h 1080975"/>
                <a:gd name="connsiteX28" fmla="*/ 1460379 w 1499132"/>
                <a:gd name="connsiteY28" fmla="*/ 565145 h 1080975"/>
                <a:gd name="connsiteX29" fmla="*/ 1486381 w 1499132"/>
                <a:gd name="connsiteY29" fmla="*/ 530475 h 1080975"/>
                <a:gd name="connsiteX30" fmla="*/ 1499132 w 1499132"/>
                <a:gd name="connsiteY30" fmla="*/ 568727 h 1080975"/>
                <a:gd name="connsiteX31" fmla="*/ 1497502 w 1499132"/>
                <a:gd name="connsiteY31" fmla="*/ 570031 h 1080975"/>
                <a:gd name="connsiteX32" fmla="*/ 1352038 w 1499132"/>
                <a:gd name="connsiteY32" fmla="*/ 612815 h 1080975"/>
                <a:gd name="connsiteX33" fmla="*/ 1282699 w 1499132"/>
                <a:gd name="connsiteY33" fmla="*/ 604147 h 1080975"/>
                <a:gd name="connsiteX34" fmla="*/ 1209027 w 1499132"/>
                <a:gd name="connsiteY34" fmla="*/ 612815 h 1080975"/>
                <a:gd name="connsiteX35" fmla="*/ 1144023 w 1499132"/>
                <a:gd name="connsiteY35" fmla="*/ 595480 h 1080975"/>
                <a:gd name="connsiteX36" fmla="*/ 1048682 w 1499132"/>
                <a:gd name="connsiteY36" fmla="*/ 608481 h 1080975"/>
                <a:gd name="connsiteX37" fmla="*/ 983678 w 1499132"/>
                <a:gd name="connsiteY37" fmla="*/ 669152 h 1080975"/>
                <a:gd name="connsiteX38" fmla="*/ 953342 w 1499132"/>
                <a:gd name="connsiteY38" fmla="*/ 673486 h 1080975"/>
                <a:gd name="connsiteX39" fmla="*/ 923007 w 1499132"/>
                <a:gd name="connsiteY39" fmla="*/ 682153 h 1080975"/>
                <a:gd name="connsiteX40" fmla="*/ 832000 w 1499132"/>
                <a:gd name="connsiteY40" fmla="*/ 664819 h 1080975"/>
                <a:gd name="connsiteX41" fmla="*/ 779996 w 1499132"/>
                <a:gd name="connsiteY41" fmla="*/ 664819 h 1080975"/>
                <a:gd name="connsiteX42" fmla="*/ 766995 w 1499132"/>
                <a:gd name="connsiteY42" fmla="*/ 638817 h 1080975"/>
                <a:gd name="connsiteX43" fmla="*/ 688990 w 1499132"/>
                <a:gd name="connsiteY43" fmla="*/ 643150 h 1080975"/>
                <a:gd name="connsiteX44" fmla="*/ 706324 w 1499132"/>
                <a:gd name="connsiteY44" fmla="*/ 686487 h 1080975"/>
                <a:gd name="connsiteX45" fmla="*/ 658654 w 1499132"/>
                <a:gd name="connsiteY45" fmla="*/ 721156 h 1080975"/>
                <a:gd name="connsiteX46" fmla="*/ 662988 w 1499132"/>
                <a:gd name="connsiteY46" fmla="*/ 781827 h 1080975"/>
                <a:gd name="connsiteX47" fmla="*/ 537312 w 1499132"/>
                <a:gd name="connsiteY47" fmla="*/ 820830 h 1080975"/>
                <a:gd name="connsiteX48" fmla="*/ 498309 w 1499132"/>
                <a:gd name="connsiteY48" fmla="*/ 786161 h 1080975"/>
                <a:gd name="connsiteX49" fmla="*/ 459306 w 1499132"/>
                <a:gd name="connsiteY49" fmla="*/ 812163 h 1080975"/>
                <a:gd name="connsiteX50" fmla="*/ 467973 w 1499132"/>
                <a:gd name="connsiteY50" fmla="*/ 838165 h 1080975"/>
                <a:gd name="connsiteX51" fmla="*/ 450639 w 1499132"/>
                <a:gd name="connsiteY51" fmla="*/ 846832 h 1080975"/>
                <a:gd name="connsiteX52" fmla="*/ 433304 w 1499132"/>
                <a:gd name="connsiteY52" fmla="*/ 855499 h 1080975"/>
                <a:gd name="connsiteX53" fmla="*/ 407302 w 1499132"/>
                <a:gd name="connsiteY53" fmla="*/ 898836 h 1080975"/>
                <a:gd name="connsiteX54" fmla="*/ 381300 w 1499132"/>
                <a:gd name="connsiteY54" fmla="*/ 950839 h 1080975"/>
                <a:gd name="connsiteX55" fmla="*/ 333630 w 1499132"/>
                <a:gd name="connsiteY55" fmla="*/ 963840 h 1080975"/>
                <a:gd name="connsiteX56" fmla="*/ 311962 w 1499132"/>
                <a:gd name="connsiteY56" fmla="*/ 1002843 h 1080975"/>
                <a:gd name="connsiteX57" fmla="*/ 246957 w 1499132"/>
                <a:gd name="connsiteY57" fmla="*/ 994176 h 1080975"/>
                <a:gd name="connsiteX58" fmla="*/ 264292 w 1499132"/>
                <a:gd name="connsiteY58" fmla="*/ 972508 h 1080975"/>
                <a:gd name="connsiteX59" fmla="*/ 229623 w 1499132"/>
                <a:gd name="connsiteY59" fmla="*/ 972508 h 1080975"/>
                <a:gd name="connsiteX60" fmla="*/ 229623 w 1499132"/>
                <a:gd name="connsiteY60" fmla="*/ 981175 h 1080975"/>
                <a:gd name="connsiteX61" fmla="*/ 216622 w 1499132"/>
                <a:gd name="connsiteY61" fmla="*/ 1007177 h 1080975"/>
                <a:gd name="connsiteX62" fmla="*/ 181953 w 1499132"/>
                <a:gd name="connsiteY62" fmla="*/ 1037512 h 1080975"/>
                <a:gd name="connsiteX63" fmla="*/ 103947 w 1499132"/>
                <a:gd name="connsiteY63" fmla="*/ 1072182 h 1080975"/>
                <a:gd name="connsiteX64" fmla="*/ 73611 w 1499132"/>
                <a:gd name="connsiteY64" fmla="*/ 1020178 h 1080975"/>
                <a:gd name="connsiteX65" fmla="*/ 46357 w 1499132"/>
                <a:gd name="connsiteY65" fmla="*/ 1031859 h 1080975"/>
                <a:gd name="connsiteX66" fmla="*/ 43276 w 1499132"/>
                <a:gd name="connsiteY66" fmla="*/ 1024511 h 1080975"/>
                <a:gd name="connsiteX67" fmla="*/ 43276 w 1499132"/>
                <a:gd name="connsiteY67" fmla="*/ 1033179 h 1080975"/>
                <a:gd name="connsiteX68" fmla="*/ 46357 w 1499132"/>
                <a:gd name="connsiteY68" fmla="*/ 1031859 h 1080975"/>
                <a:gd name="connsiteX69" fmla="*/ 66954 w 1499132"/>
                <a:gd name="connsiteY69" fmla="*/ 1080975 h 1080975"/>
                <a:gd name="connsiteX70" fmla="*/ 34724 w 1499132"/>
                <a:gd name="connsiteY70" fmla="*/ 1038828 h 1080975"/>
                <a:gd name="connsiteX71" fmla="*/ 0 w 1499132"/>
                <a:gd name="connsiteY71" fmla="*/ 1012785 h 1080975"/>
                <a:gd name="connsiteX72" fmla="*/ 0 w 1499132"/>
                <a:gd name="connsiteY72" fmla="*/ 1009891 h 1080975"/>
                <a:gd name="connsiteX73" fmla="*/ 8681 w 1499132"/>
                <a:gd name="connsiteY73" fmla="*/ 1006998 h 1080975"/>
                <a:gd name="connsiteX74" fmla="*/ 31830 w 1499132"/>
                <a:gd name="connsiteY74" fmla="*/ 998317 h 1080975"/>
                <a:gd name="connsiteX75" fmla="*/ 66554 w 1499132"/>
                <a:gd name="connsiteY75" fmla="*/ 969380 h 1080975"/>
                <a:gd name="connsiteX76" fmla="*/ 89704 w 1499132"/>
                <a:gd name="connsiteY76" fmla="*/ 940443 h 1080975"/>
                <a:gd name="connsiteX77" fmla="*/ 109959 w 1499132"/>
                <a:gd name="connsiteY77" fmla="*/ 914400 h 1080975"/>
                <a:gd name="connsiteX78" fmla="*/ 138896 w 1499132"/>
                <a:gd name="connsiteY78" fmla="*/ 885463 h 1080975"/>
                <a:gd name="connsiteX79" fmla="*/ 234387 w 1499132"/>
                <a:gd name="connsiteY79" fmla="*/ 821803 h 1080975"/>
                <a:gd name="connsiteX80" fmla="*/ 240175 w 1499132"/>
                <a:gd name="connsiteY80" fmla="*/ 789972 h 1080975"/>
                <a:gd name="connsiteX81" fmla="*/ 214132 w 1499132"/>
                <a:gd name="connsiteY81" fmla="*/ 680013 h 1080975"/>
                <a:gd name="connsiteX82" fmla="*/ 219919 w 1499132"/>
                <a:gd name="connsiteY82" fmla="*/ 662651 h 1080975"/>
                <a:gd name="connsiteX83" fmla="*/ 274899 w 1499132"/>
                <a:gd name="connsiteY83" fmla="*/ 648182 h 1080975"/>
                <a:gd name="connsiteX84" fmla="*/ 367496 w 1499132"/>
                <a:gd name="connsiteY84" fmla="*/ 607671 h 1080975"/>
                <a:gd name="connsiteX85" fmla="*/ 373284 w 1499132"/>
                <a:gd name="connsiteY85" fmla="*/ 581628 h 1080975"/>
                <a:gd name="connsiteX86" fmla="*/ 367496 w 1499132"/>
                <a:gd name="connsiteY86" fmla="*/ 552691 h 1080975"/>
                <a:gd name="connsiteX87" fmla="*/ 460094 w 1499132"/>
                <a:gd name="connsiteY87" fmla="*/ 526648 h 1080975"/>
                <a:gd name="connsiteX88" fmla="*/ 465881 w 1499132"/>
                <a:gd name="connsiteY88" fmla="*/ 489031 h 1080975"/>
                <a:gd name="connsiteX89" fmla="*/ 408008 w 1499132"/>
                <a:gd name="connsiteY89" fmla="*/ 416689 h 1080975"/>
                <a:gd name="connsiteX90" fmla="*/ 364602 w 1499132"/>
                <a:gd name="connsiteY90" fmla="*/ 408008 h 1080975"/>
                <a:gd name="connsiteX91" fmla="*/ 289367 w 1499132"/>
                <a:gd name="connsiteY91" fmla="*/ 442732 h 1080975"/>
                <a:gd name="connsiteX92" fmla="*/ 272005 w 1499132"/>
                <a:gd name="connsiteY92" fmla="*/ 448519 h 1080975"/>
                <a:gd name="connsiteX93" fmla="*/ 234387 w 1499132"/>
                <a:gd name="connsiteY93" fmla="*/ 448519 h 1080975"/>
                <a:gd name="connsiteX94" fmla="*/ 188089 w 1499132"/>
                <a:gd name="connsiteY94" fmla="*/ 451413 h 1080975"/>
                <a:gd name="connsiteX95" fmla="*/ 130215 w 1499132"/>
                <a:gd name="connsiteY95" fmla="*/ 445626 h 1080975"/>
                <a:gd name="connsiteX96" fmla="*/ 81023 w 1499132"/>
                <a:gd name="connsiteY96" fmla="*/ 462988 h 1080975"/>
                <a:gd name="connsiteX97" fmla="*/ 101278 w 1499132"/>
                <a:gd name="connsiteY97" fmla="*/ 396433 h 1080975"/>
                <a:gd name="connsiteX98" fmla="*/ 147577 w 1499132"/>
                <a:gd name="connsiteY98" fmla="*/ 373284 h 1080975"/>
                <a:gd name="connsiteX99" fmla="*/ 159152 w 1499132"/>
                <a:gd name="connsiteY99" fmla="*/ 303836 h 1080975"/>
                <a:gd name="connsiteX100" fmla="*/ 211238 w 1499132"/>
                <a:gd name="connsiteY100" fmla="*/ 303836 h 1080975"/>
                <a:gd name="connsiteX101" fmla="*/ 219919 w 1499132"/>
                <a:gd name="connsiteY101" fmla="*/ 217026 h 1080975"/>
                <a:gd name="connsiteX102" fmla="*/ 272005 w 1499132"/>
                <a:gd name="connsiteY102" fmla="*/ 208345 h 1080975"/>
                <a:gd name="connsiteX103" fmla="*/ 280686 w 1499132"/>
                <a:gd name="connsiteY103" fmla="*/ 167833 h 1080975"/>
                <a:gd name="connsiteX104" fmla="*/ 292261 w 1499132"/>
                <a:gd name="connsiteY104" fmla="*/ 179408 h 1080975"/>
                <a:gd name="connsiteX105" fmla="*/ 341453 w 1499132"/>
                <a:gd name="connsiteY105" fmla="*/ 164939 h 1080975"/>
                <a:gd name="connsiteX106" fmla="*/ 344347 w 1499132"/>
                <a:gd name="connsiteY106" fmla="*/ 136003 h 1080975"/>
                <a:gd name="connsiteX107" fmla="*/ 347240 w 1499132"/>
                <a:gd name="connsiteY107" fmla="*/ 112853 h 1080975"/>
                <a:gd name="connsiteX108" fmla="*/ 324091 w 1499132"/>
                <a:gd name="connsiteY108" fmla="*/ 118641 h 1080975"/>
                <a:gd name="connsiteX109" fmla="*/ 295154 w 1499132"/>
                <a:gd name="connsiteY109" fmla="*/ 26043 h 1080975"/>
                <a:gd name="connsiteX0" fmla="*/ 379071 w 1499132"/>
                <a:gd name="connsiteY0" fmla="*/ 0 h 1080975"/>
                <a:gd name="connsiteX1" fmla="*/ 497711 w 1499132"/>
                <a:gd name="connsiteY1" fmla="*/ 46299 h 1080975"/>
                <a:gd name="connsiteX2" fmla="*/ 610565 w 1499132"/>
                <a:gd name="connsiteY2" fmla="*/ 8681 h 1080975"/>
                <a:gd name="connsiteX3" fmla="*/ 694481 w 1499132"/>
                <a:gd name="connsiteY3" fmla="*/ 37618 h 1080975"/>
                <a:gd name="connsiteX4" fmla="*/ 763929 w 1499132"/>
                <a:gd name="connsiteY4" fmla="*/ 26043 h 1080975"/>
                <a:gd name="connsiteX5" fmla="*/ 726311 w 1499132"/>
                <a:gd name="connsiteY5" fmla="*/ 95491 h 1080975"/>
                <a:gd name="connsiteX6" fmla="*/ 708949 w 1499132"/>
                <a:gd name="connsiteY6" fmla="*/ 133109 h 1080975"/>
                <a:gd name="connsiteX7" fmla="*/ 691587 w 1499132"/>
                <a:gd name="connsiteY7" fmla="*/ 185195 h 1080975"/>
                <a:gd name="connsiteX8" fmla="*/ 706056 w 1499132"/>
                <a:gd name="connsiteY8" fmla="*/ 196770 h 1080975"/>
                <a:gd name="connsiteX9" fmla="*/ 833377 w 1499132"/>
                <a:gd name="connsiteY9" fmla="*/ 211238 h 1080975"/>
                <a:gd name="connsiteX10" fmla="*/ 873889 w 1499132"/>
                <a:gd name="connsiteY10" fmla="*/ 245962 h 1080975"/>
                <a:gd name="connsiteX11" fmla="*/ 943337 w 1499132"/>
                <a:gd name="connsiteY11" fmla="*/ 202557 h 1080975"/>
                <a:gd name="connsiteX12" fmla="*/ 1030147 w 1499132"/>
                <a:gd name="connsiteY12" fmla="*/ 190982 h 1080975"/>
                <a:gd name="connsiteX13" fmla="*/ 1024359 w 1499132"/>
                <a:gd name="connsiteY13" fmla="*/ 208345 h 1080975"/>
                <a:gd name="connsiteX14" fmla="*/ 1096701 w 1499132"/>
                <a:gd name="connsiteY14" fmla="*/ 266218 h 1080975"/>
                <a:gd name="connsiteX15" fmla="*/ 1096701 w 1499132"/>
                <a:gd name="connsiteY15" fmla="*/ 277793 h 1080975"/>
                <a:gd name="connsiteX16" fmla="*/ 1131425 w 1499132"/>
                <a:gd name="connsiteY16" fmla="*/ 280686 h 1080975"/>
                <a:gd name="connsiteX17" fmla="*/ 1209554 w 1499132"/>
                <a:gd name="connsiteY17" fmla="*/ 350134 h 1080975"/>
                <a:gd name="connsiteX18" fmla="*/ 1203767 w 1499132"/>
                <a:gd name="connsiteY18" fmla="*/ 381965 h 1080975"/>
                <a:gd name="connsiteX19" fmla="*/ 1264534 w 1499132"/>
                <a:gd name="connsiteY19" fmla="*/ 381965 h 1080975"/>
                <a:gd name="connsiteX20" fmla="*/ 1310833 w 1499132"/>
                <a:gd name="connsiteY20" fmla="*/ 413795 h 1080975"/>
                <a:gd name="connsiteX21" fmla="*/ 1325301 w 1499132"/>
                <a:gd name="connsiteY21" fmla="*/ 413795 h 1080975"/>
                <a:gd name="connsiteX22" fmla="*/ 1365813 w 1499132"/>
                <a:gd name="connsiteY22" fmla="*/ 422476 h 1080975"/>
                <a:gd name="connsiteX23" fmla="*/ 1423686 w 1499132"/>
                <a:gd name="connsiteY23" fmla="*/ 405114 h 1080975"/>
                <a:gd name="connsiteX24" fmla="*/ 1464198 w 1499132"/>
                <a:gd name="connsiteY24" fmla="*/ 471669 h 1080975"/>
                <a:gd name="connsiteX25" fmla="*/ 1487347 w 1499132"/>
                <a:gd name="connsiteY25" fmla="*/ 483243 h 1080975"/>
                <a:gd name="connsiteX26" fmla="*/ 1489707 w 1499132"/>
                <a:gd name="connsiteY26" fmla="*/ 487765 h 1080975"/>
                <a:gd name="connsiteX27" fmla="*/ 1434377 w 1499132"/>
                <a:gd name="connsiteY27" fmla="*/ 539143 h 1080975"/>
                <a:gd name="connsiteX28" fmla="*/ 1460379 w 1499132"/>
                <a:gd name="connsiteY28" fmla="*/ 565145 h 1080975"/>
                <a:gd name="connsiteX29" fmla="*/ 1486381 w 1499132"/>
                <a:gd name="connsiteY29" fmla="*/ 530475 h 1080975"/>
                <a:gd name="connsiteX30" fmla="*/ 1499132 w 1499132"/>
                <a:gd name="connsiteY30" fmla="*/ 568727 h 1080975"/>
                <a:gd name="connsiteX31" fmla="*/ 1497502 w 1499132"/>
                <a:gd name="connsiteY31" fmla="*/ 570031 h 1080975"/>
                <a:gd name="connsiteX32" fmla="*/ 1352038 w 1499132"/>
                <a:gd name="connsiteY32" fmla="*/ 612815 h 1080975"/>
                <a:gd name="connsiteX33" fmla="*/ 1282699 w 1499132"/>
                <a:gd name="connsiteY33" fmla="*/ 604147 h 1080975"/>
                <a:gd name="connsiteX34" fmla="*/ 1209027 w 1499132"/>
                <a:gd name="connsiteY34" fmla="*/ 612815 h 1080975"/>
                <a:gd name="connsiteX35" fmla="*/ 1144023 w 1499132"/>
                <a:gd name="connsiteY35" fmla="*/ 595480 h 1080975"/>
                <a:gd name="connsiteX36" fmla="*/ 1048682 w 1499132"/>
                <a:gd name="connsiteY36" fmla="*/ 608481 h 1080975"/>
                <a:gd name="connsiteX37" fmla="*/ 983678 w 1499132"/>
                <a:gd name="connsiteY37" fmla="*/ 669152 h 1080975"/>
                <a:gd name="connsiteX38" fmla="*/ 953342 w 1499132"/>
                <a:gd name="connsiteY38" fmla="*/ 673486 h 1080975"/>
                <a:gd name="connsiteX39" fmla="*/ 923007 w 1499132"/>
                <a:gd name="connsiteY39" fmla="*/ 682153 h 1080975"/>
                <a:gd name="connsiteX40" fmla="*/ 832000 w 1499132"/>
                <a:gd name="connsiteY40" fmla="*/ 664819 h 1080975"/>
                <a:gd name="connsiteX41" fmla="*/ 779996 w 1499132"/>
                <a:gd name="connsiteY41" fmla="*/ 664819 h 1080975"/>
                <a:gd name="connsiteX42" fmla="*/ 766995 w 1499132"/>
                <a:gd name="connsiteY42" fmla="*/ 638817 h 1080975"/>
                <a:gd name="connsiteX43" fmla="*/ 688990 w 1499132"/>
                <a:gd name="connsiteY43" fmla="*/ 643150 h 1080975"/>
                <a:gd name="connsiteX44" fmla="*/ 706324 w 1499132"/>
                <a:gd name="connsiteY44" fmla="*/ 686487 h 1080975"/>
                <a:gd name="connsiteX45" fmla="*/ 658654 w 1499132"/>
                <a:gd name="connsiteY45" fmla="*/ 721156 h 1080975"/>
                <a:gd name="connsiteX46" fmla="*/ 662988 w 1499132"/>
                <a:gd name="connsiteY46" fmla="*/ 781827 h 1080975"/>
                <a:gd name="connsiteX47" fmla="*/ 537312 w 1499132"/>
                <a:gd name="connsiteY47" fmla="*/ 820830 h 1080975"/>
                <a:gd name="connsiteX48" fmla="*/ 498309 w 1499132"/>
                <a:gd name="connsiteY48" fmla="*/ 786161 h 1080975"/>
                <a:gd name="connsiteX49" fmla="*/ 459306 w 1499132"/>
                <a:gd name="connsiteY49" fmla="*/ 812163 h 1080975"/>
                <a:gd name="connsiteX50" fmla="*/ 467973 w 1499132"/>
                <a:gd name="connsiteY50" fmla="*/ 838165 h 1080975"/>
                <a:gd name="connsiteX51" fmla="*/ 450639 w 1499132"/>
                <a:gd name="connsiteY51" fmla="*/ 846832 h 1080975"/>
                <a:gd name="connsiteX52" fmla="*/ 433304 w 1499132"/>
                <a:gd name="connsiteY52" fmla="*/ 855499 h 1080975"/>
                <a:gd name="connsiteX53" fmla="*/ 407302 w 1499132"/>
                <a:gd name="connsiteY53" fmla="*/ 898836 h 1080975"/>
                <a:gd name="connsiteX54" fmla="*/ 381300 w 1499132"/>
                <a:gd name="connsiteY54" fmla="*/ 950839 h 1080975"/>
                <a:gd name="connsiteX55" fmla="*/ 333630 w 1499132"/>
                <a:gd name="connsiteY55" fmla="*/ 963840 h 1080975"/>
                <a:gd name="connsiteX56" fmla="*/ 311962 w 1499132"/>
                <a:gd name="connsiteY56" fmla="*/ 1002843 h 1080975"/>
                <a:gd name="connsiteX57" fmla="*/ 246957 w 1499132"/>
                <a:gd name="connsiteY57" fmla="*/ 994176 h 1080975"/>
                <a:gd name="connsiteX58" fmla="*/ 264292 w 1499132"/>
                <a:gd name="connsiteY58" fmla="*/ 972508 h 1080975"/>
                <a:gd name="connsiteX59" fmla="*/ 229623 w 1499132"/>
                <a:gd name="connsiteY59" fmla="*/ 972508 h 1080975"/>
                <a:gd name="connsiteX60" fmla="*/ 229623 w 1499132"/>
                <a:gd name="connsiteY60" fmla="*/ 981175 h 1080975"/>
                <a:gd name="connsiteX61" fmla="*/ 216622 w 1499132"/>
                <a:gd name="connsiteY61" fmla="*/ 1007177 h 1080975"/>
                <a:gd name="connsiteX62" fmla="*/ 181953 w 1499132"/>
                <a:gd name="connsiteY62" fmla="*/ 1037512 h 1080975"/>
                <a:gd name="connsiteX63" fmla="*/ 103947 w 1499132"/>
                <a:gd name="connsiteY63" fmla="*/ 1072182 h 1080975"/>
                <a:gd name="connsiteX64" fmla="*/ 73611 w 1499132"/>
                <a:gd name="connsiteY64" fmla="*/ 1020178 h 1080975"/>
                <a:gd name="connsiteX65" fmla="*/ 46357 w 1499132"/>
                <a:gd name="connsiteY65" fmla="*/ 1031859 h 1080975"/>
                <a:gd name="connsiteX66" fmla="*/ 43276 w 1499132"/>
                <a:gd name="connsiteY66" fmla="*/ 1024511 h 1080975"/>
                <a:gd name="connsiteX67" fmla="*/ 43276 w 1499132"/>
                <a:gd name="connsiteY67" fmla="*/ 1033179 h 1080975"/>
                <a:gd name="connsiteX68" fmla="*/ 46357 w 1499132"/>
                <a:gd name="connsiteY68" fmla="*/ 1031859 h 1080975"/>
                <a:gd name="connsiteX69" fmla="*/ 66954 w 1499132"/>
                <a:gd name="connsiteY69" fmla="*/ 1080975 h 1080975"/>
                <a:gd name="connsiteX70" fmla="*/ 34724 w 1499132"/>
                <a:gd name="connsiteY70" fmla="*/ 1038828 h 1080975"/>
                <a:gd name="connsiteX71" fmla="*/ 0 w 1499132"/>
                <a:gd name="connsiteY71" fmla="*/ 1012785 h 1080975"/>
                <a:gd name="connsiteX72" fmla="*/ 0 w 1499132"/>
                <a:gd name="connsiteY72" fmla="*/ 1009891 h 1080975"/>
                <a:gd name="connsiteX73" fmla="*/ 8681 w 1499132"/>
                <a:gd name="connsiteY73" fmla="*/ 1006998 h 1080975"/>
                <a:gd name="connsiteX74" fmla="*/ 31830 w 1499132"/>
                <a:gd name="connsiteY74" fmla="*/ 998317 h 1080975"/>
                <a:gd name="connsiteX75" fmla="*/ 66554 w 1499132"/>
                <a:gd name="connsiteY75" fmla="*/ 969380 h 1080975"/>
                <a:gd name="connsiteX76" fmla="*/ 89704 w 1499132"/>
                <a:gd name="connsiteY76" fmla="*/ 940443 h 1080975"/>
                <a:gd name="connsiteX77" fmla="*/ 109959 w 1499132"/>
                <a:gd name="connsiteY77" fmla="*/ 914400 h 1080975"/>
                <a:gd name="connsiteX78" fmla="*/ 138896 w 1499132"/>
                <a:gd name="connsiteY78" fmla="*/ 885463 h 1080975"/>
                <a:gd name="connsiteX79" fmla="*/ 234387 w 1499132"/>
                <a:gd name="connsiteY79" fmla="*/ 821803 h 1080975"/>
                <a:gd name="connsiteX80" fmla="*/ 240175 w 1499132"/>
                <a:gd name="connsiteY80" fmla="*/ 789972 h 1080975"/>
                <a:gd name="connsiteX81" fmla="*/ 214132 w 1499132"/>
                <a:gd name="connsiteY81" fmla="*/ 680013 h 1080975"/>
                <a:gd name="connsiteX82" fmla="*/ 219919 w 1499132"/>
                <a:gd name="connsiteY82" fmla="*/ 662651 h 1080975"/>
                <a:gd name="connsiteX83" fmla="*/ 274899 w 1499132"/>
                <a:gd name="connsiteY83" fmla="*/ 648182 h 1080975"/>
                <a:gd name="connsiteX84" fmla="*/ 367496 w 1499132"/>
                <a:gd name="connsiteY84" fmla="*/ 607671 h 1080975"/>
                <a:gd name="connsiteX85" fmla="*/ 373284 w 1499132"/>
                <a:gd name="connsiteY85" fmla="*/ 581628 h 1080975"/>
                <a:gd name="connsiteX86" fmla="*/ 367496 w 1499132"/>
                <a:gd name="connsiteY86" fmla="*/ 552691 h 1080975"/>
                <a:gd name="connsiteX87" fmla="*/ 460094 w 1499132"/>
                <a:gd name="connsiteY87" fmla="*/ 526648 h 1080975"/>
                <a:gd name="connsiteX88" fmla="*/ 465881 w 1499132"/>
                <a:gd name="connsiteY88" fmla="*/ 489031 h 1080975"/>
                <a:gd name="connsiteX89" fmla="*/ 408008 w 1499132"/>
                <a:gd name="connsiteY89" fmla="*/ 416689 h 1080975"/>
                <a:gd name="connsiteX90" fmla="*/ 364602 w 1499132"/>
                <a:gd name="connsiteY90" fmla="*/ 408008 h 1080975"/>
                <a:gd name="connsiteX91" fmla="*/ 289367 w 1499132"/>
                <a:gd name="connsiteY91" fmla="*/ 442732 h 1080975"/>
                <a:gd name="connsiteX92" fmla="*/ 272005 w 1499132"/>
                <a:gd name="connsiteY92" fmla="*/ 448519 h 1080975"/>
                <a:gd name="connsiteX93" fmla="*/ 234387 w 1499132"/>
                <a:gd name="connsiteY93" fmla="*/ 448519 h 1080975"/>
                <a:gd name="connsiteX94" fmla="*/ 188089 w 1499132"/>
                <a:gd name="connsiteY94" fmla="*/ 451413 h 1080975"/>
                <a:gd name="connsiteX95" fmla="*/ 130215 w 1499132"/>
                <a:gd name="connsiteY95" fmla="*/ 445626 h 1080975"/>
                <a:gd name="connsiteX96" fmla="*/ 81023 w 1499132"/>
                <a:gd name="connsiteY96" fmla="*/ 462988 h 1080975"/>
                <a:gd name="connsiteX97" fmla="*/ 101278 w 1499132"/>
                <a:gd name="connsiteY97" fmla="*/ 396433 h 1080975"/>
                <a:gd name="connsiteX98" fmla="*/ 147577 w 1499132"/>
                <a:gd name="connsiteY98" fmla="*/ 373284 h 1080975"/>
                <a:gd name="connsiteX99" fmla="*/ 159152 w 1499132"/>
                <a:gd name="connsiteY99" fmla="*/ 303836 h 1080975"/>
                <a:gd name="connsiteX100" fmla="*/ 211238 w 1499132"/>
                <a:gd name="connsiteY100" fmla="*/ 303836 h 1080975"/>
                <a:gd name="connsiteX101" fmla="*/ 219919 w 1499132"/>
                <a:gd name="connsiteY101" fmla="*/ 217026 h 1080975"/>
                <a:gd name="connsiteX102" fmla="*/ 272005 w 1499132"/>
                <a:gd name="connsiteY102" fmla="*/ 208345 h 1080975"/>
                <a:gd name="connsiteX103" fmla="*/ 280686 w 1499132"/>
                <a:gd name="connsiteY103" fmla="*/ 167833 h 1080975"/>
                <a:gd name="connsiteX104" fmla="*/ 292261 w 1499132"/>
                <a:gd name="connsiteY104" fmla="*/ 179408 h 1080975"/>
                <a:gd name="connsiteX105" fmla="*/ 341453 w 1499132"/>
                <a:gd name="connsiteY105" fmla="*/ 164939 h 1080975"/>
                <a:gd name="connsiteX106" fmla="*/ 344347 w 1499132"/>
                <a:gd name="connsiteY106" fmla="*/ 136003 h 1080975"/>
                <a:gd name="connsiteX107" fmla="*/ 347240 w 1499132"/>
                <a:gd name="connsiteY107" fmla="*/ 112853 h 1080975"/>
                <a:gd name="connsiteX108" fmla="*/ 324091 w 1499132"/>
                <a:gd name="connsiteY108" fmla="*/ 118641 h 1080975"/>
                <a:gd name="connsiteX109" fmla="*/ 295154 w 1499132"/>
                <a:gd name="connsiteY109" fmla="*/ 26043 h 1080975"/>
                <a:gd name="connsiteX110" fmla="*/ 379071 w 1499132"/>
                <a:gd name="connsiteY110" fmla="*/ 0 h 1080975"/>
                <a:gd name="connsiteX0" fmla="*/ 379071 w 1499132"/>
                <a:gd name="connsiteY0" fmla="*/ 0 h 1080975"/>
                <a:gd name="connsiteX1" fmla="*/ 497711 w 1499132"/>
                <a:gd name="connsiteY1" fmla="*/ 46299 h 1080975"/>
                <a:gd name="connsiteX2" fmla="*/ 610565 w 1499132"/>
                <a:gd name="connsiteY2" fmla="*/ 8681 h 1080975"/>
                <a:gd name="connsiteX3" fmla="*/ 694481 w 1499132"/>
                <a:gd name="connsiteY3" fmla="*/ 37618 h 1080975"/>
                <a:gd name="connsiteX4" fmla="*/ 763929 w 1499132"/>
                <a:gd name="connsiteY4" fmla="*/ 26043 h 1080975"/>
                <a:gd name="connsiteX5" fmla="*/ 726311 w 1499132"/>
                <a:gd name="connsiteY5" fmla="*/ 95491 h 1080975"/>
                <a:gd name="connsiteX6" fmla="*/ 708949 w 1499132"/>
                <a:gd name="connsiteY6" fmla="*/ 133109 h 1080975"/>
                <a:gd name="connsiteX7" fmla="*/ 691587 w 1499132"/>
                <a:gd name="connsiteY7" fmla="*/ 185195 h 1080975"/>
                <a:gd name="connsiteX8" fmla="*/ 706056 w 1499132"/>
                <a:gd name="connsiteY8" fmla="*/ 196770 h 1080975"/>
                <a:gd name="connsiteX9" fmla="*/ 833377 w 1499132"/>
                <a:gd name="connsiteY9" fmla="*/ 211238 h 1080975"/>
                <a:gd name="connsiteX10" fmla="*/ 873889 w 1499132"/>
                <a:gd name="connsiteY10" fmla="*/ 245962 h 1080975"/>
                <a:gd name="connsiteX11" fmla="*/ 943337 w 1499132"/>
                <a:gd name="connsiteY11" fmla="*/ 202557 h 1080975"/>
                <a:gd name="connsiteX12" fmla="*/ 1030147 w 1499132"/>
                <a:gd name="connsiteY12" fmla="*/ 190982 h 1080975"/>
                <a:gd name="connsiteX13" fmla="*/ 1024359 w 1499132"/>
                <a:gd name="connsiteY13" fmla="*/ 208345 h 1080975"/>
                <a:gd name="connsiteX14" fmla="*/ 1096701 w 1499132"/>
                <a:gd name="connsiteY14" fmla="*/ 266218 h 1080975"/>
                <a:gd name="connsiteX15" fmla="*/ 1096701 w 1499132"/>
                <a:gd name="connsiteY15" fmla="*/ 277793 h 1080975"/>
                <a:gd name="connsiteX16" fmla="*/ 1131425 w 1499132"/>
                <a:gd name="connsiteY16" fmla="*/ 280686 h 1080975"/>
                <a:gd name="connsiteX17" fmla="*/ 1209554 w 1499132"/>
                <a:gd name="connsiteY17" fmla="*/ 350134 h 1080975"/>
                <a:gd name="connsiteX18" fmla="*/ 1203767 w 1499132"/>
                <a:gd name="connsiteY18" fmla="*/ 381965 h 1080975"/>
                <a:gd name="connsiteX19" fmla="*/ 1264534 w 1499132"/>
                <a:gd name="connsiteY19" fmla="*/ 381965 h 1080975"/>
                <a:gd name="connsiteX20" fmla="*/ 1310833 w 1499132"/>
                <a:gd name="connsiteY20" fmla="*/ 413795 h 1080975"/>
                <a:gd name="connsiteX21" fmla="*/ 1325301 w 1499132"/>
                <a:gd name="connsiteY21" fmla="*/ 413795 h 1080975"/>
                <a:gd name="connsiteX22" fmla="*/ 1365813 w 1499132"/>
                <a:gd name="connsiteY22" fmla="*/ 422476 h 1080975"/>
                <a:gd name="connsiteX23" fmla="*/ 1423686 w 1499132"/>
                <a:gd name="connsiteY23" fmla="*/ 405114 h 1080975"/>
                <a:gd name="connsiteX24" fmla="*/ 1461304 w 1499132"/>
                <a:gd name="connsiteY24" fmla="*/ 445626 h 1080975"/>
                <a:gd name="connsiteX25" fmla="*/ 1464198 w 1499132"/>
                <a:gd name="connsiteY25" fmla="*/ 471669 h 1080975"/>
                <a:gd name="connsiteX26" fmla="*/ 1487347 w 1499132"/>
                <a:gd name="connsiteY26" fmla="*/ 483243 h 1080975"/>
                <a:gd name="connsiteX27" fmla="*/ 1489707 w 1499132"/>
                <a:gd name="connsiteY27" fmla="*/ 487765 h 1080975"/>
                <a:gd name="connsiteX28" fmla="*/ 1434377 w 1499132"/>
                <a:gd name="connsiteY28" fmla="*/ 539143 h 1080975"/>
                <a:gd name="connsiteX29" fmla="*/ 1460379 w 1499132"/>
                <a:gd name="connsiteY29" fmla="*/ 565145 h 1080975"/>
                <a:gd name="connsiteX30" fmla="*/ 1486381 w 1499132"/>
                <a:gd name="connsiteY30" fmla="*/ 530475 h 1080975"/>
                <a:gd name="connsiteX31" fmla="*/ 1499132 w 1499132"/>
                <a:gd name="connsiteY31" fmla="*/ 568727 h 1080975"/>
                <a:gd name="connsiteX32" fmla="*/ 1497502 w 1499132"/>
                <a:gd name="connsiteY32" fmla="*/ 570031 h 1080975"/>
                <a:gd name="connsiteX33" fmla="*/ 1352038 w 1499132"/>
                <a:gd name="connsiteY33" fmla="*/ 612815 h 1080975"/>
                <a:gd name="connsiteX34" fmla="*/ 1282699 w 1499132"/>
                <a:gd name="connsiteY34" fmla="*/ 604147 h 1080975"/>
                <a:gd name="connsiteX35" fmla="*/ 1209027 w 1499132"/>
                <a:gd name="connsiteY35" fmla="*/ 612815 h 1080975"/>
                <a:gd name="connsiteX36" fmla="*/ 1144023 w 1499132"/>
                <a:gd name="connsiteY36" fmla="*/ 595480 h 1080975"/>
                <a:gd name="connsiteX37" fmla="*/ 1048682 w 1499132"/>
                <a:gd name="connsiteY37" fmla="*/ 608481 h 1080975"/>
                <a:gd name="connsiteX38" fmla="*/ 983678 w 1499132"/>
                <a:gd name="connsiteY38" fmla="*/ 669152 h 1080975"/>
                <a:gd name="connsiteX39" fmla="*/ 953342 w 1499132"/>
                <a:gd name="connsiteY39" fmla="*/ 673486 h 1080975"/>
                <a:gd name="connsiteX40" fmla="*/ 923007 w 1499132"/>
                <a:gd name="connsiteY40" fmla="*/ 682153 h 1080975"/>
                <a:gd name="connsiteX41" fmla="*/ 832000 w 1499132"/>
                <a:gd name="connsiteY41" fmla="*/ 664819 h 1080975"/>
                <a:gd name="connsiteX42" fmla="*/ 779996 w 1499132"/>
                <a:gd name="connsiteY42" fmla="*/ 664819 h 1080975"/>
                <a:gd name="connsiteX43" fmla="*/ 766995 w 1499132"/>
                <a:gd name="connsiteY43" fmla="*/ 638817 h 1080975"/>
                <a:gd name="connsiteX44" fmla="*/ 688990 w 1499132"/>
                <a:gd name="connsiteY44" fmla="*/ 643150 h 1080975"/>
                <a:gd name="connsiteX45" fmla="*/ 706324 w 1499132"/>
                <a:gd name="connsiteY45" fmla="*/ 686487 h 1080975"/>
                <a:gd name="connsiteX46" fmla="*/ 658654 w 1499132"/>
                <a:gd name="connsiteY46" fmla="*/ 721156 h 1080975"/>
                <a:gd name="connsiteX47" fmla="*/ 662988 w 1499132"/>
                <a:gd name="connsiteY47" fmla="*/ 781827 h 1080975"/>
                <a:gd name="connsiteX48" fmla="*/ 537312 w 1499132"/>
                <a:gd name="connsiteY48" fmla="*/ 820830 h 1080975"/>
                <a:gd name="connsiteX49" fmla="*/ 498309 w 1499132"/>
                <a:gd name="connsiteY49" fmla="*/ 786161 h 1080975"/>
                <a:gd name="connsiteX50" fmla="*/ 459306 w 1499132"/>
                <a:gd name="connsiteY50" fmla="*/ 812163 h 1080975"/>
                <a:gd name="connsiteX51" fmla="*/ 467973 w 1499132"/>
                <a:gd name="connsiteY51" fmla="*/ 838165 h 1080975"/>
                <a:gd name="connsiteX52" fmla="*/ 450639 w 1499132"/>
                <a:gd name="connsiteY52" fmla="*/ 846832 h 1080975"/>
                <a:gd name="connsiteX53" fmla="*/ 433304 w 1499132"/>
                <a:gd name="connsiteY53" fmla="*/ 855499 h 1080975"/>
                <a:gd name="connsiteX54" fmla="*/ 407302 w 1499132"/>
                <a:gd name="connsiteY54" fmla="*/ 898836 h 1080975"/>
                <a:gd name="connsiteX55" fmla="*/ 381300 w 1499132"/>
                <a:gd name="connsiteY55" fmla="*/ 950839 h 1080975"/>
                <a:gd name="connsiteX56" fmla="*/ 333630 w 1499132"/>
                <a:gd name="connsiteY56" fmla="*/ 963840 h 1080975"/>
                <a:gd name="connsiteX57" fmla="*/ 311962 w 1499132"/>
                <a:gd name="connsiteY57" fmla="*/ 1002843 h 1080975"/>
                <a:gd name="connsiteX58" fmla="*/ 246957 w 1499132"/>
                <a:gd name="connsiteY58" fmla="*/ 994176 h 1080975"/>
                <a:gd name="connsiteX59" fmla="*/ 264292 w 1499132"/>
                <a:gd name="connsiteY59" fmla="*/ 972508 h 1080975"/>
                <a:gd name="connsiteX60" fmla="*/ 229623 w 1499132"/>
                <a:gd name="connsiteY60" fmla="*/ 972508 h 1080975"/>
                <a:gd name="connsiteX61" fmla="*/ 229623 w 1499132"/>
                <a:gd name="connsiteY61" fmla="*/ 981175 h 1080975"/>
                <a:gd name="connsiteX62" fmla="*/ 216622 w 1499132"/>
                <a:gd name="connsiteY62" fmla="*/ 1007177 h 1080975"/>
                <a:gd name="connsiteX63" fmla="*/ 181953 w 1499132"/>
                <a:gd name="connsiteY63" fmla="*/ 1037512 h 1080975"/>
                <a:gd name="connsiteX64" fmla="*/ 103947 w 1499132"/>
                <a:gd name="connsiteY64" fmla="*/ 1072182 h 1080975"/>
                <a:gd name="connsiteX65" fmla="*/ 73611 w 1499132"/>
                <a:gd name="connsiteY65" fmla="*/ 1020178 h 1080975"/>
                <a:gd name="connsiteX66" fmla="*/ 46357 w 1499132"/>
                <a:gd name="connsiteY66" fmla="*/ 1031859 h 1080975"/>
                <a:gd name="connsiteX67" fmla="*/ 43276 w 1499132"/>
                <a:gd name="connsiteY67" fmla="*/ 1024511 h 1080975"/>
                <a:gd name="connsiteX68" fmla="*/ 43276 w 1499132"/>
                <a:gd name="connsiteY68" fmla="*/ 1033179 h 1080975"/>
                <a:gd name="connsiteX69" fmla="*/ 46357 w 1499132"/>
                <a:gd name="connsiteY69" fmla="*/ 1031859 h 1080975"/>
                <a:gd name="connsiteX70" fmla="*/ 66954 w 1499132"/>
                <a:gd name="connsiteY70" fmla="*/ 1080975 h 1080975"/>
                <a:gd name="connsiteX71" fmla="*/ 34724 w 1499132"/>
                <a:gd name="connsiteY71" fmla="*/ 1038828 h 1080975"/>
                <a:gd name="connsiteX72" fmla="*/ 0 w 1499132"/>
                <a:gd name="connsiteY72" fmla="*/ 1012785 h 1080975"/>
                <a:gd name="connsiteX73" fmla="*/ 0 w 1499132"/>
                <a:gd name="connsiteY73" fmla="*/ 1009891 h 1080975"/>
                <a:gd name="connsiteX74" fmla="*/ 8681 w 1499132"/>
                <a:gd name="connsiteY74" fmla="*/ 1006998 h 1080975"/>
                <a:gd name="connsiteX75" fmla="*/ 31830 w 1499132"/>
                <a:gd name="connsiteY75" fmla="*/ 998317 h 1080975"/>
                <a:gd name="connsiteX76" fmla="*/ 66554 w 1499132"/>
                <a:gd name="connsiteY76" fmla="*/ 969380 h 1080975"/>
                <a:gd name="connsiteX77" fmla="*/ 89704 w 1499132"/>
                <a:gd name="connsiteY77" fmla="*/ 940443 h 1080975"/>
                <a:gd name="connsiteX78" fmla="*/ 109959 w 1499132"/>
                <a:gd name="connsiteY78" fmla="*/ 914400 h 1080975"/>
                <a:gd name="connsiteX79" fmla="*/ 138896 w 1499132"/>
                <a:gd name="connsiteY79" fmla="*/ 885463 h 1080975"/>
                <a:gd name="connsiteX80" fmla="*/ 234387 w 1499132"/>
                <a:gd name="connsiteY80" fmla="*/ 821803 h 1080975"/>
                <a:gd name="connsiteX81" fmla="*/ 240175 w 1499132"/>
                <a:gd name="connsiteY81" fmla="*/ 789972 h 1080975"/>
                <a:gd name="connsiteX82" fmla="*/ 214132 w 1499132"/>
                <a:gd name="connsiteY82" fmla="*/ 680013 h 1080975"/>
                <a:gd name="connsiteX83" fmla="*/ 219919 w 1499132"/>
                <a:gd name="connsiteY83" fmla="*/ 662651 h 1080975"/>
                <a:gd name="connsiteX84" fmla="*/ 274899 w 1499132"/>
                <a:gd name="connsiteY84" fmla="*/ 648182 h 1080975"/>
                <a:gd name="connsiteX85" fmla="*/ 367496 w 1499132"/>
                <a:gd name="connsiteY85" fmla="*/ 607671 h 1080975"/>
                <a:gd name="connsiteX86" fmla="*/ 373284 w 1499132"/>
                <a:gd name="connsiteY86" fmla="*/ 581628 h 1080975"/>
                <a:gd name="connsiteX87" fmla="*/ 367496 w 1499132"/>
                <a:gd name="connsiteY87" fmla="*/ 552691 h 1080975"/>
                <a:gd name="connsiteX88" fmla="*/ 460094 w 1499132"/>
                <a:gd name="connsiteY88" fmla="*/ 526648 h 1080975"/>
                <a:gd name="connsiteX89" fmla="*/ 465881 w 1499132"/>
                <a:gd name="connsiteY89" fmla="*/ 489031 h 1080975"/>
                <a:gd name="connsiteX90" fmla="*/ 408008 w 1499132"/>
                <a:gd name="connsiteY90" fmla="*/ 416689 h 1080975"/>
                <a:gd name="connsiteX91" fmla="*/ 364602 w 1499132"/>
                <a:gd name="connsiteY91" fmla="*/ 408008 h 1080975"/>
                <a:gd name="connsiteX92" fmla="*/ 289367 w 1499132"/>
                <a:gd name="connsiteY92" fmla="*/ 442732 h 1080975"/>
                <a:gd name="connsiteX93" fmla="*/ 272005 w 1499132"/>
                <a:gd name="connsiteY93" fmla="*/ 448519 h 1080975"/>
                <a:gd name="connsiteX94" fmla="*/ 234387 w 1499132"/>
                <a:gd name="connsiteY94" fmla="*/ 448519 h 1080975"/>
                <a:gd name="connsiteX95" fmla="*/ 188089 w 1499132"/>
                <a:gd name="connsiteY95" fmla="*/ 451413 h 1080975"/>
                <a:gd name="connsiteX96" fmla="*/ 130215 w 1499132"/>
                <a:gd name="connsiteY96" fmla="*/ 445626 h 1080975"/>
                <a:gd name="connsiteX97" fmla="*/ 81023 w 1499132"/>
                <a:gd name="connsiteY97" fmla="*/ 462988 h 1080975"/>
                <a:gd name="connsiteX98" fmla="*/ 101278 w 1499132"/>
                <a:gd name="connsiteY98" fmla="*/ 396433 h 1080975"/>
                <a:gd name="connsiteX99" fmla="*/ 147577 w 1499132"/>
                <a:gd name="connsiteY99" fmla="*/ 373284 h 1080975"/>
                <a:gd name="connsiteX100" fmla="*/ 159152 w 1499132"/>
                <a:gd name="connsiteY100" fmla="*/ 303836 h 1080975"/>
                <a:gd name="connsiteX101" fmla="*/ 211238 w 1499132"/>
                <a:gd name="connsiteY101" fmla="*/ 303836 h 1080975"/>
                <a:gd name="connsiteX102" fmla="*/ 219919 w 1499132"/>
                <a:gd name="connsiteY102" fmla="*/ 217026 h 1080975"/>
                <a:gd name="connsiteX103" fmla="*/ 272005 w 1499132"/>
                <a:gd name="connsiteY103" fmla="*/ 208345 h 1080975"/>
                <a:gd name="connsiteX104" fmla="*/ 280686 w 1499132"/>
                <a:gd name="connsiteY104" fmla="*/ 167833 h 1080975"/>
                <a:gd name="connsiteX105" fmla="*/ 292261 w 1499132"/>
                <a:gd name="connsiteY105" fmla="*/ 179408 h 1080975"/>
                <a:gd name="connsiteX106" fmla="*/ 341453 w 1499132"/>
                <a:gd name="connsiteY106" fmla="*/ 164939 h 1080975"/>
                <a:gd name="connsiteX107" fmla="*/ 344347 w 1499132"/>
                <a:gd name="connsiteY107" fmla="*/ 136003 h 1080975"/>
                <a:gd name="connsiteX108" fmla="*/ 347240 w 1499132"/>
                <a:gd name="connsiteY108" fmla="*/ 112853 h 1080975"/>
                <a:gd name="connsiteX109" fmla="*/ 324091 w 1499132"/>
                <a:gd name="connsiteY109" fmla="*/ 118641 h 1080975"/>
                <a:gd name="connsiteX110" fmla="*/ 295154 w 1499132"/>
                <a:gd name="connsiteY110" fmla="*/ 26043 h 1080975"/>
                <a:gd name="connsiteX111" fmla="*/ 379071 w 1499132"/>
                <a:gd name="connsiteY111" fmla="*/ 0 h 1080975"/>
                <a:gd name="connsiteX0" fmla="*/ 379071 w 1499132"/>
                <a:gd name="connsiteY0" fmla="*/ 0 h 1072182"/>
                <a:gd name="connsiteX1" fmla="*/ 497711 w 1499132"/>
                <a:gd name="connsiteY1" fmla="*/ 46299 h 1072182"/>
                <a:gd name="connsiteX2" fmla="*/ 610565 w 1499132"/>
                <a:gd name="connsiteY2" fmla="*/ 8681 h 1072182"/>
                <a:gd name="connsiteX3" fmla="*/ 694481 w 1499132"/>
                <a:gd name="connsiteY3" fmla="*/ 37618 h 1072182"/>
                <a:gd name="connsiteX4" fmla="*/ 763929 w 1499132"/>
                <a:gd name="connsiteY4" fmla="*/ 26043 h 1072182"/>
                <a:gd name="connsiteX5" fmla="*/ 726311 w 1499132"/>
                <a:gd name="connsiteY5" fmla="*/ 95491 h 1072182"/>
                <a:gd name="connsiteX6" fmla="*/ 708949 w 1499132"/>
                <a:gd name="connsiteY6" fmla="*/ 133109 h 1072182"/>
                <a:gd name="connsiteX7" fmla="*/ 691587 w 1499132"/>
                <a:gd name="connsiteY7" fmla="*/ 185195 h 1072182"/>
                <a:gd name="connsiteX8" fmla="*/ 706056 w 1499132"/>
                <a:gd name="connsiteY8" fmla="*/ 196770 h 1072182"/>
                <a:gd name="connsiteX9" fmla="*/ 833377 w 1499132"/>
                <a:gd name="connsiteY9" fmla="*/ 211238 h 1072182"/>
                <a:gd name="connsiteX10" fmla="*/ 873889 w 1499132"/>
                <a:gd name="connsiteY10" fmla="*/ 245962 h 1072182"/>
                <a:gd name="connsiteX11" fmla="*/ 943337 w 1499132"/>
                <a:gd name="connsiteY11" fmla="*/ 202557 h 1072182"/>
                <a:gd name="connsiteX12" fmla="*/ 1030147 w 1499132"/>
                <a:gd name="connsiteY12" fmla="*/ 190982 h 1072182"/>
                <a:gd name="connsiteX13" fmla="*/ 1024359 w 1499132"/>
                <a:gd name="connsiteY13" fmla="*/ 208345 h 1072182"/>
                <a:gd name="connsiteX14" fmla="*/ 1096701 w 1499132"/>
                <a:gd name="connsiteY14" fmla="*/ 266218 h 1072182"/>
                <a:gd name="connsiteX15" fmla="*/ 1096701 w 1499132"/>
                <a:gd name="connsiteY15" fmla="*/ 277793 h 1072182"/>
                <a:gd name="connsiteX16" fmla="*/ 1131425 w 1499132"/>
                <a:gd name="connsiteY16" fmla="*/ 280686 h 1072182"/>
                <a:gd name="connsiteX17" fmla="*/ 1209554 w 1499132"/>
                <a:gd name="connsiteY17" fmla="*/ 350134 h 1072182"/>
                <a:gd name="connsiteX18" fmla="*/ 1203767 w 1499132"/>
                <a:gd name="connsiteY18" fmla="*/ 381965 h 1072182"/>
                <a:gd name="connsiteX19" fmla="*/ 1264534 w 1499132"/>
                <a:gd name="connsiteY19" fmla="*/ 381965 h 1072182"/>
                <a:gd name="connsiteX20" fmla="*/ 1310833 w 1499132"/>
                <a:gd name="connsiteY20" fmla="*/ 413795 h 1072182"/>
                <a:gd name="connsiteX21" fmla="*/ 1325301 w 1499132"/>
                <a:gd name="connsiteY21" fmla="*/ 413795 h 1072182"/>
                <a:gd name="connsiteX22" fmla="*/ 1365813 w 1499132"/>
                <a:gd name="connsiteY22" fmla="*/ 422476 h 1072182"/>
                <a:gd name="connsiteX23" fmla="*/ 1423686 w 1499132"/>
                <a:gd name="connsiteY23" fmla="*/ 405114 h 1072182"/>
                <a:gd name="connsiteX24" fmla="*/ 1461304 w 1499132"/>
                <a:gd name="connsiteY24" fmla="*/ 445626 h 1072182"/>
                <a:gd name="connsiteX25" fmla="*/ 1464198 w 1499132"/>
                <a:gd name="connsiteY25" fmla="*/ 471669 h 1072182"/>
                <a:gd name="connsiteX26" fmla="*/ 1487347 w 1499132"/>
                <a:gd name="connsiteY26" fmla="*/ 483243 h 1072182"/>
                <a:gd name="connsiteX27" fmla="*/ 1489707 w 1499132"/>
                <a:gd name="connsiteY27" fmla="*/ 487765 h 1072182"/>
                <a:gd name="connsiteX28" fmla="*/ 1434377 w 1499132"/>
                <a:gd name="connsiteY28" fmla="*/ 539143 h 1072182"/>
                <a:gd name="connsiteX29" fmla="*/ 1460379 w 1499132"/>
                <a:gd name="connsiteY29" fmla="*/ 565145 h 1072182"/>
                <a:gd name="connsiteX30" fmla="*/ 1486381 w 1499132"/>
                <a:gd name="connsiteY30" fmla="*/ 530475 h 1072182"/>
                <a:gd name="connsiteX31" fmla="*/ 1499132 w 1499132"/>
                <a:gd name="connsiteY31" fmla="*/ 568727 h 1072182"/>
                <a:gd name="connsiteX32" fmla="*/ 1497502 w 1499132"/>
                <a:gd name="connsiteY32" fmla="*/ 570031 h 1072182"/>
                <a:gd name="connsiteX33" fmla="*/ 1352038 w 1499132"/>
                <a:gd name="connsiteY33" fmla="*/ 612815 h 1072182"/>
                <a:gd name="connsiteX34" fmla="*/ 1282699 w 1499132"/>
                <a:gd name="connsiteY34" fmla="*/ 604147 h 1072182"/>
                <a:gd name="connsiteX35" fmla="*/ 1209027 w 1499132"/>
                <a:gd name="connsiteY35" fmla="*/ 612815 h 1072182"/>
                <a:gd name="connsiteX36" fmla="*/ 1144023 w 1499132"/>
                <a:gd name="connsiteY36" fmla="*/ 595480 h 1072182"/>
                <a:gd name="connsiteX37" fmla="*/ 1048682 w 1499132"/>
                <a:gd name="connsiteY37" fmla="*/ 608481 h 1072182"/>
                <a:gd name="connsiteX38" fmla="*/ 983678 w 1499132"/>
                <a:gd name="connsiteY38" fmla="*/ 669152 h 1072182"/>
                <a:gd name="connsiteX39" fmla="*/ 953342 w 1499132"/>
                <a:gd name="connsiteY39" fmla="*/ 673486 h 1072182"/>
                <a:gd name="connsiteX40" fmla="*/ 923007 w 1499132"/>
                <a:gd name="connsiteY40" fmla="*/ 682153 h 1072182"/>
                <a:gd name="connsiteX41" fmla="*/ 832000 w 1499132"/>
                <a:gd name="connsiteY41" fmla="*/ 664819 h 1072182"/>
                <a:gd name="connsiteX42" fmla="*/ 779996 w 1499132"/>
                <a:gd name="connsiteY42" fmla="*/ 664819 h 1072182"/>
                <a:gd name="connsiteX43" fmla="*/ 766995 w 1499132"/>
                <a:gd name="connsiteY43" fmla="*/ 638817 h 1072182"/>
                <a:gd name="connsiteX44" fmla="*/ 688990 w 1499132"/>
                <a:gd name="connsiteY44" fmla="*/ 643150 h 1072182"/>
                <a:gd name="connsiteX45" fmla="*/ 706324 w 1499132"/>
                <a:gd name="connsiteY45" fmla="*/ 686487 h 1072182"/>
                <a:gd name="connsiteX46" fmla="*/ 658654 w 1499132"/>
                <a:gd name="connsiteY46" fmla="*/ 721156 h 1072182"/>
                <a:gd name="connsiteX47" fmla="*/ 662988 w 1499132"/>
                <a:gd name="connsiteY47" fmla="*/ 781827 h 1072182"/>
                <a:gd name="connsiteX48" fmla="*/ 537312 w 1499132"/>
                <a:gd name="connsiteY48" fmla="*/ 820830 h 1072182"/>
                <a:gd name="connsiteX49" fmla="*/ 498309 w 1499132"/>
                <a:gd name="connsiteY49" fmla="*/ 786161 h 1072182"/>
                <a:gd name="connsiteX50" fmla="*/ 459306 w 1499132"/>
                <a:gd name="connsiteY50" fmla="*/ 812163 h 1072182"/>
                <a:gd name="connsiteX51" fmla="*/ 467973 w 1499132"/>
                <a:gd name="connsiteY51" fmla="*/ 838165 h 1072182"/>
                <a:gd name="connsiteX52" fmla="*/ 450639 w 1499132"/>
                <a:gd name="connsiteY52" fmla="*/ 846832 h 1072182"/>
                <a:gd name="connsiteX53" fmla="*/ 433304 w 1499132"/>
                <a:gd name="connsiteY53" fmla="*/ 855499 h 1072182"/>
                <a:gd name="connsiteX54" fmla="*/ 407302 w 1499132"/>
                <a:gd name="connsiteY54" fmla="*/ 898836 h 1072182"/>
                <a:gd name="connsiteX55" fmla="*/ 381300 w 1499132"/>
                <a:gd name="connsiteY55" fmla="*/ 950839 h 1072182"/>
                <a:gd name="connsiteX56" fmla="*/ 333630 w 1499132"/>
                <a:gd name="connsiteY56" fmla="*/ 963840 h 1072182"/>
                <a:gd name="connsiteX57" fmla="*/ 311962 w 1499132"/>
                <a:gd name="connsiteY57" fmla="*/ 1002843 h 1072182"/>
                <a:gd name="connsiteX58" fmla="*/ 246957 w 1499132"/>
                <a:gd name="connsiteY58" fmla="*/ 994176 h 1072182"/>
                <a:gd name="connsiteX59" fmla="*/ 264292 w 1499132"/>
                <a:gd name="connsiteY59" fmla="*/ 972508 h 1072182"/>
                <a:gd name="connsiteX60" fmla="*/ 229623 w 1499132"/>
                <a:gd name="connsiteY60" fmla="*/ 972508 h 1072182"/>
                <a:gd name="connsiteX61" fmla="*/ 229623 w 1499132"/>
                <a:gd name="connsiteY61" fmla="*/ 981175 h 1072182"/>
                <a:gd name="connsiteX62" fmla="*/ 216622 w 1499132"/>
                <a:gd name="connsiteY62" fmla="*/ 1007177 h 1072182"/>
                <a:gd name="connsiteX63" fmla="*/ 181953 w 1499132"/>
                <a:gd name="connsiteY63" fmla="*/ 1037512 h 1072182"/>
                <a:gd name="connsiteX64" fmla="*/ 103947 w 1499132"/>
                <a:gd name="connsiteY64" fmla="*/ 1072182 h 1072182"/>
                <a:gd name="connsiteX65" fmla="*/ 73611 w 1499132"/>
                <a:gd name="connsiteY65" fmla="*/ 1020178 h 1072182"/>
                <a:gd name="connsiteX66" fmla="*/ 46357 w 1499132"/>
                <a:gd name="connsiteY66" fmla="*/ 1031859 h 1072182"/>
                <a:gd name="connsiteX67" fmla="*/ 43276 w 1499132"/>
                <a:gd name="connsiteY67" fmla="*/ 1024511 h 1072182"/>
                <a:gd name="connsiteX68" fmla="*/ 43276 w 1499132"/>
                <a:gd name="connsiteY68" fmla="*/ 1033179 h 1072182"/>
                <a:gd name="connsiteX69" fmla="*/ 46357 w 1499132"/>
                <a:gd name="connsiteY69" fmla="*/ 1031859 h 1072182"/>
                <a:gd name="connsiteX70" fmla="*/ 47904 w 1499132"/>
                <a:gd name="connsiteY70" fmla="*/ 1035731 h 1072182"/>
                <a:gd name="connsiteX71" fmla="*/ 34724 w 1499132"/>
                <a:gd name="connsiteY71" fmla="*/ 1038828 h 1072182"/>
                <a:gd name="connsiteX72" fmla="*/ 0 w 1499132"/>
                <a:gd name="connsiteY72" fmla="*/ 1012785 h 1072182"/>
                <a:gd name="connsiteX73" fmla="*/ 0 w 1499132"/>
                <a:gd name="connsiteY73" fmla="*/ 1009891 h 1072182"/>
                <a:gd name="connsiteX74" fmla="*/ 8681 w 1499132"/>
                <a:gd name="connsiteY74" fmla="*/ 1006998 h 1072182"/>
                <a:gd name="connsiteX75" fmla="*/ 31830 w 1499132"/>
                <a:gd name="connsiteY75" fmla="*/ 998317 h 1072182"/>
                <a:gd name="connsiteX76" fmla="*/ 66554 w 1499132"/>
                <a:gd name="connsiteY76" fmla="*/ 969380 h 1072182"/>
                <a:gd name="connsiteX77" fmla="*/ 89704 w 1499132"/>
                <a:gd name="connsiteY77" fmla="*/ 940443 h 1072182"/>
                <a:gd name="connsiteX78" fmla="*/ 109959 w 1499132"/>
                <a:gd name="connsiteY78" fmla="*/ 914400 h 1072182"/>
                <a:gd name="connsiteX79" fmla="*/ 138896 w 1499132"/>
                <a:gd name="connsiteY79" fmla="*/ 885463 h 1072182"/>
                <a:gd name="connsiteX80" fmla="*/ 234387 w 1499132"/>
                <a:gd name="connsiteY80" fmla="*/ 821803 h 1072182"/>
                <a:gd name="connsiteX81" fmla="*/ 240175 w 1499132"/>
                <a:gd name="connsiteY81" fmla="*/ 789972 h 1072182"/>
                <a:gd name="connsiteX82" fmla="*/ 214132 w 1499132"/>
                <a:gd name="connsiteY82" fmla="*/ 680013 h 1072182"/>
                <a:gd name="connsiteX83" fmla="*/ 219919 w 1499132"/>
                <a:gd name="connsiteY83" fmla="*/ 662651 h 1072182"/>
                <a:gd name="connsiteX84" fmla="*/ 274899 w 1499132"/>
                <a:gd name="connsiteY84" fmla="*/ 648182 h 1072182"/>
                <a:gd name="connsiteX85" fmla="*/ 367496 w 1499132"/>
                <a:gd name="connsiteY85" fmla="*/ 607671 h 1072182"/>
                <a:gd name="connsiteX86" fmla="*/ 373284 w 1499132"/>
                <a:gd name="connsiteY86" fmla="*/ 581628 h 1072182"/>
                <a:gd name="connsiteX87" fmla="*/ 367496 w 1499132"/>
                <a:gd name="connsiteY87" fmla="*/ 552691 h 1072182"/>
                <a:gd name="connsiteX88" fmla="*/ 460094 w 1499132"/>
                <a:gd name="connsiteY88" fmla="*/ 526648 h 1072182"/>
                <a:gd name="connsiteX89" fmla="*/ 465881 w 1499132"/>
                <a:gd name="connsiteY89" fmla="*/ 489031 h 1072182"/>
                <a:gd name="connsiteX90" fmla="*/ 408008 w 1499132"/>
                <a:gd name="connsiteY90" fmla="*/ 416689 h 1072182"/>
                <a:gd name="connsiteX91" fmla="*/ 364602 w 1499132"/>
                <a:gd name="connsiteY91" fmla="*/ 408008 h 1072182"/>
                <a:gd name="connsiteX92" fmla="*/ 289367 w 1499132"/>
                <a:gd name="connsiteY92" fmla="*/ 442732 h 1072182"/>
                <a:gd name="connsiteX93" fmla="*/ 272005 w 1499132"/>
                <a:gd name="connsiteY93" fmla="*/ 448519 h 1072182"/>
                <a:gd name="connsiteX94" fmla="*/ 234387 w 1499132"/>
                <a:gd name="connsiteY94" fmla="*/ 448519 h 1072182"/>
                <a:gd name="connsiteX95" fmla="*/ 188089 w 1499132"/>
                <a:gd name="connsiteY95" fmla="*/ 451413 h 1072182"/>
                <a:gd name="connsiteX96" fmla="*/ 130215 w 1499132"/>
                <a:gd name="connsiteY96" fmla="*/ 445626 h 1072182"/>
                <a:gd name="connsiteX97" fmla="*/ 81023 w 1499132"/>
                <a:gd name="connsiteY97" fmla="*/ 462988 h 1072182"/>
                <a:gd name="connsiteX98" fmla="*/ 101278 w 1499132"/>
                <a:gd name="connsiteY98" fmla="*/ 396433 h 1072182"/>
                <a:gd name="connsiteX99" fmla="*/ 147577 w 1499132"/>
                <a:gd name="connsiteY99" fmla="*/ 373284 h 1072182"/>
                <a:gd name="connsiteX100" fmla="*/ 159152 w 1499132"/>
                <a:gd name="connsiteY100" fmla="*/ 303836 h 1072182"/>
                <a:gd name="connsiteX101" fmla="*/ 211238 w 1499132"/>
                <a:gd name="connsiteY101" fmla="*/ 303836 h 1072182"/>
                <a:gd name="connsiteX102" fmla="*/ 219919 w 1499132"/>
                <a:gd name="connsiteY102" fmla="*/ 217026 h 1072182"/>
                <a:gd name="connsiteX103" fmla="*/ 272005 w 1499132"/>
                <a:gd name="connsiteY103" fmla="*/ 208345 h 1072182"/>
                <a:gd name="connsiteX104" fmla="*/ 280686 w 1499132"/>
                <a:gd name="connsiteY104" fmla="*/ 167833 h 1072182"/>
                <a:gd name="connsiteX105" fmla="*/ 292261 w 1499132"/>
                <a:gd name="connsiteY105" fmla="*/ 179408 h 1072182"/>
                <a:gd name="connsiteX106" fmla="*/ 341453 w 1499132"/>
                <a:gd name="connsiteY106" fmla="*/ 164939 h 1072182"/>
                <a:gd name="connsiteX107" fmla="*/ 344347 w 1499132"/>
                <a:gd name="connsiteY107" fmla="*/ 136003 h 1072182"/>
                <a:gd name="connsiteX108" fmla="*/ 347240 w 1499132"/>
                <a:gd name="connsiteY108" fmla="*/ 112853 h 1072182"/>
                <a:gd name="connsiteX109" fmla="*/ 324091 w 1499132"/>
                <a:gd name="connsiteY109" fmla="*/ 118641 h 1072182"/>
                <a:gd name="connsiteX110" fmla="*/ 295154 w 1499132"/>
                <a:gd name="connsiteY110" fmla="*/ 26043 h 1072182"/>
                <a:gd name="connsiteX111" fmla="*/ 379071 w 1499132"/>
                <a:gd name="connsiteY111" fmla="*/ 0 h 1072182"/>
                <a:gd name="connsiteX0" fmla="*/ 379071 w 1499132"/>
                <a:gd name="connsiteY0" fmla="*/ 0 h 1072182"/>
                <a:gd name="connsiteX1" fmla="*/ 497711 w 1499132"/>
                <a:gd name="connsiteY1" fmla="*/ 46299 h 1072182"/>
                <a:gd name="connsiteX2" fmla="*/ 610565 w 1499132"/>
                <a:gd name="connsiteY2" fmla="*/ 8681 h 1072182"/>
                <a:gd name="connsiteX3" fmla="*/ 694481 w 1499132"/>
                <a:gd name="connsiteY3" fmla="*/ 37618 h 1072182"/>
                <a:gd name="connsiteX4" fmla="*/ 763929 w 1499132"/>
                <a:gd name="connsiteY4" fmla="*/ 26043 h 1072182"/>
                <a:gd name="connsiteX5" fmla="*/ 726311 w 1499132"/>
                <a:gd name="connsiteY5" fmla="*/ 95491 h 1072182"/>
                <a:gd name="connsiteX6" fmla="*/ 708949 w 1499132"/>
                <a:gd name="connsiteY6" fmla="*/ 133109 h 1072182"/>
                <a:gd name="connsiteX7" fmla="*/ 691587 w 1499132"/>
                <a:gd name="connsiteY7" fmla="*/ 185195 h 1072182"/>
                <a:gd name="connsiteX8" fmla="*/ 706056 w 1499132"/>
                <a:gd name="connsiteY8" fmla="*/ 196770 h 1072182"/>
                <a:gd name="connsiteX9" fmla="*/ 833377 w 1499132"/>
                <a:gd name="connsiteY9" fmla="*/ 211238 h 1072182"/>
                <a:gd name="connsiteX10" fmla="*/ 873889 w 1499132"/>
                <a:gd name="connsiteY10" fmla="*/ 245962 h 1072182"/>
                <a:gd name="connsiteX11" fmla="*/ 943337 w 1499132"/>
                <a:gd name="connsiteY11" fmla="*/ 202557 h 1072182"/>
                <a:gd name="connsiteX12" fmla="*/ 1030147 w 1499132"/>
                <a:gd name="connsiteY12" fmla="*/ 190982 h 1072182"/>
                <a:gd name="connsiteX13" fmla="*/ 1024359 w 1499132"/>
                <a:gd name="connsiteY13" fmla="*/ 208345 h 1072182"/>
                <a:gd name="connsiteX14" fmla="*/ 1096701 w 1499132"/>
                <a:gd name="connsiteY14" fmla="*/ 266218 h 1072182"/>
                <a:gd name="connsiteX15" fmla="*/ 1096701 w 1499132"/>
                <a:gd name="connsiteY15" fmla="*/ 277793 h 1072182"/>
                <a:gd name="connsiteX16" fmla="*/ 1131425 w 1499132"/>
                <a:gd name="connsiteY16" fmla="*/ 280686 h 1072182"/>
                <a:gd name="connsiteX17" fmla="*/ 1209554 w 1499132"/>
                <a:gd name="connsiteY17" fmla="*/ 350134 h 1072182"/>
                <a:gd name="connsiteX18" fmla="*/ 1203767 w 1499132"/>
                <a:gd name="connsiteY18" fmla="*/ 381965 h 1072182"/>
                <a:gd name="connsiteX19" fmla="*/ 1264534 w 1499132"/>
                <a:gd name="connsiteY19" fmla="*/ 381965 h 1072182"/>
                <a:gd name="connsiteX20" fmla="*/ 1310833 w 1499132"/>
                <a:gd name="connsiteY20" fmla="*/ 413795 h 1072182"/>
                <a:gd name="connsiteX21" fmla="*/ 1325301 w 1499132"/>
                <a:gd name="connsiteY21" fmla="*/ 413795 h 1072182"/>
                <a:gd name="connsiteX22" fmla="*/ 1365813 w 1499132"/>
                <a:gd name="connsiteY22" fmla="*/ 422476 h 1072182"/>
                <a:gd name="connsiteX23" fmla="*/ 1423686 w 1499132"/>
                <a:gd name="connsiteY23" fmla="*/ 405114 h 1072182"/>
                <a:gd name="connsiteX24" fmla="*/ 1461304 w 1499132"/>
                <a:gd name="connsiteY24" fmla="*/ 445626 h 1072182"/>
                <a:gd name="connsiteX25" fmla="*/ 1464198 w 1499132"/>
                <a:gd name="connsiteY25" fmla="*/ 471669 h 1072182"/>
                <a:gd name="connsiteX26" fmla="*/ 1487347 w 1499132"/>
                <a:gd name="connsiteY26" fmla="*/ 483243 h 1072182"/>
                <a:gd name="connsiteX27" fmla="*/ 1489707 w 1499132"/>
                <a:gd name="connsiteY27" fmla="*/ 487765 h 1072182"/>
                <a:gd name="connsiteX28" fmla="*/ 1434377 w 1499132"/>
                <a:gd name="connsiteY28" fmla="*/ 539143 h 1072182"/>
                <a:gd name="connsiteX29" fmla="*/ 1460379 w 1499132"/>
                <a:gd name="connsiteY29" fmla="*/ 565145 h 1072182"/>
                <a:gd name="connsiteX30" fmla="*/ 1486381 w 1499132"/>
                <a:gd name="connsiteY30" fmla="*/ 530475 h 1072182"/>
                <a:gd name="connsiteX31" fmla="*/ 1499132 w 1499132"/>
                <a:gd name="connsiteY31" fmla="*/ 568727 h 1072182"/>
                <a:gd name="connsiteX32" fmla="*/ 1497502 w 1499132"/>
                <a:gd name="connsiteY32" fmla="*/ 570031 h 1072182"/>
                <a:gd name="connsiteX33" fmla="*/ 1352038 w 1499132"/>
                <a:gd name="connsiteY33" fmla="*/ 612815 h 1072182"/>
                <a:gd name="connsiteX34" fmla="*/ 1282699 w 1499132"/>
                <a:gd name="connsiteY34" fmla="*/ 604147 h 1072182"/>
                <a:gd name="connsiteX35" fmla="*/ 1209027 w 1499132"/>
                <a:gd name="connsiteY35" fmla="*/ 612815 h 1072182"/>
                <a:gd name="connsiteX36" fmla="*/ 1144023 w 1499132"/>
                <a:gd name="connsiteY36" fmla="*/ 595480 h 1072182"/>
                <a:gd name="connsiteX37" fmla="*/ 1048682 w 1499132"/>
                <a:gd name="connsiteY37" fmla="*/ 608481 h 1072182"/>
                <a:gd name="connsiteX38" fmla="*/ 983678 w 1499132"/>
                <a:gd name="connsiteY38" fmla="*/ 669152 h 1072182"/>
                <a:gd name="connsiteX39" fmla="*/ 953342 w 1499132"/>
                <a:gd name="connsiteY39" fmla="*/ 673486 h 1072182"/>
                <a:gd name="connsiteX40" fmla="*/ 923007 w 1499132"/>
                <a:gd name="connsiteY40" fmla="*/ 682153 h 1072182"/>
                <a:gd name="connsiteX41" fmla="*/ 832000 w 1499132"/>
                <a:gd name="connsiteY41" fmla="*/ 664819 h 1072182"/>
                <a:gd name="connsiteX42" fmla="*/ 779996 w 1499132"/>
                <a:gd name="connsiteY42" fmla="*/ 664819 h 1072182"/>
                <a:gd name="connsiteX43" fmla="*/ 766995 w 1499132"/>
                <a:gd name="connsiteY43" fmla="*/ 638817 h 1072182"/>
                <a:gd name="connsiteX44" fmla="*/ 688990 w 1499132"/>
                <a:gd name="connsiteY44" fmla="*/ 643150 h 1072182"/>
                <a:gd name="connsiteX45" fmla="*/ 706324 w 1499132"/>
                <a:gd name="connsiteY45" fmla="*/ 686487 h 1072182"/>
                <a:gd name="connsiteX46" fmla="*/ 658654 w 1499132"/>
                <a:gd name="connsiteY46" fmla="*/ 721156 h 1072182"/>
                <a:gd name="connsiteX47" fmla="*/ 662988 w 1499132"/>
                <a:gd name="connsiteY47" fmla="*/ 781827 h 1072182"/>
                <a:gd name="connsiteX48" fmla="*/ 537312 w 1499132"/>
                <a:gd name="connsiteY48" fmla="*/ 820830 h 1072182"/>
                <a:gd name="connsiteX49" fmla="*/ 498309 w 1499132"/>
                <a:gd name="connsiteY49" fmla="*/ 786161 h 1072182"/>
                <a:gd name="connsiteX50" fmla="*/ 459306 w 1499132"/>
                <a:gd name="connsiteY50" fmla="*/ 812163 h 1072182"/>
                <a:gd name="connsiteX51" fmla="*/ 467973 w 1499132"/>
                <a:gd name="connsiteY51" fmla="*/ 838165 h 1072182"/>
                <a:gd name="connsiteX52" fmla="*/ 450639 w 1499132"/>
                <a:gd name="connsiteY52" fmla="*/ 846832 h 1072182"/>
                <a:gd name="connsiteX53" fmla="*/ 433304 w 1499132"/>
                <a:gd name="connsiteY53" fmla="*/ 855499 h 1072182"/>
                <a:gd name="connsiteX54" fmla="*/ 407302 w 1499132"/>
                <a:gd name="connsiteY54" fmla="*/ 898836 h 1072182"/>
                <a:gd name="connsiteX55" fmla="*/ 381300 w 1499132"/>
                <a:gd name="connsiteY55" fmla="*/ 950839 h 1072182"/>
                <a:gd name="connsiteX56" fmla="*/ 333630 w 1499132"/>
                <a:gd name="connsiteY56" fmla="*/ 963840 h 1072182"/>
                <a:gd name="connsiteX57" fmla="*/ 311962 w 1499132"/>
                <a:gd name="connsiteY57" fmla="*/ 1002843 h 1072182"/>
                <a:gd name="connsiteX58" fmla="*/ 246957 w 1499132"/>
                <a:gd name="connsiteY58" fmla="*/ 994176 h 1072182"/>
                <a:gd name="connsiteX59" fmla="*/ 264292 w 1499132"/>
                <a:gd name="connsiteY59" fmla="*/ 972508 h 1072182"/>
                <a:gd name="connsiteX60" fmla="*/ 229623 w 1499132"/>
                <a:gd name="connsiteY60" fmla="*/ 972508 h 1072182"/>
                <a:gd name="connsiteX61" fmla="*/ 229623 w 1499132"/>
                <a:gd name="connsiteY61" fmla="*/ 981175 h 1072182"/>
                <a:gd name="connsiteX62" fmla="*/ 216622 w 1499132"/>
                <a:gd name="connsiteY62" fmla="*/ 1007177 h 1072182"/>
                <a:gd name="connsiteX63" fmla="*/ 181953 w 1499132"/>
                <a:gd name="connsiteY63" fmla="*/ 1037512 h 1072182"/>
                <a:gd name="connsiteX64" fmla="*/ 103947 w 1499132"/>
                <a:gd name="connsiteY64" fmla="*/ 1072182 h 1072182"/>
                <a:gd name="connsiteX65" fmla="*/ 73611 w 1499132"/>
                <a:gd name="connsiteY65" fmla="*/ 1020178 h 1072182"/>
                <a:gd name="connsiteX66" fmla="*/ 46357 w 1499132"/>
                <a:gd name="connsiteY66" fmla="*/ 1031859 h 1072182"/>
                <a:gd name="connsiteX67" fmla="*/ 43276 w 1499132"/>
                <a:gd name="connsiteY67" fmla="*/ 1024511 h 1072182"/>
                <a:gd name="connsiteX68" fmla="*/ 43276 w 1499132"/>
                <a:gd name="connsiteY68" fmla="*/ 1033179 h 1072182"/>
                <a:gd name="connsiteX69" fmla="*/ 46357 w 1499132"/>
                <a:gd name="connsiteY69" fmla="*/ 1031859 h 1072182"/>
                <a:gd name="connsiteX70" fmla="*/ 47904 w 1499132"/>
                <a:gd name="connsiteY70" fmla="*/ 1035731 h 1072182"/>
                <a:gd name="connsiteX71" fmla="*/ 34724 w 1499132"/>
                <a:gd name="connsiteY71" fmla="*/ 1038828 h 1072182"/>
                <a:gd name="connsiteX72" fmla="*/ 0 w 1499132"/>
                <a:gd name="connsiteY72" fmla="*/ 1012785 h 1072182"/>
                <a:gd name="connsiteX73" fmla="*/ 0 w 1499132"/>
                <a:gd name="connsiteY73" fmla="*/ 1009891 h 1072182"/>
                <a:gd name="connsiteX74" fmla="*/ 8681 w 1499132"/>
                <a:gd name="connsiteY74" fmla="*/ 1006998 h 1072182"/>
                <a:gd name="connsiteX75" fmla="*/ 31830 w 1499132"/>
                <a:gd name="connsiteY75" fmla="*/ 993555 h 1072182"/>
                <a:gd name="connsiteX76" fmla="*/ 66554 w 1499132"/>
                <a:gd name="connsiteY76" fmla="*/ 969380 h 1072182"/>
                <a:gd name="connsiteX77" fmla="*/ 89704 w 1499132"/>
                <a:gd name="connsiteY77" fmla="*/ 940443 h 1072182"/>
                <a:gd name="connsiteX78" fmla="*/ 109959 w 1499132"/>
                <a:gd name="connsiteY78" fmla="*/ 914400 h 1072182"/>
                <a:gd name="connsiteX79" fmla="*/ 138896 w 1499132"/>
                <a:gd name="connsiteY79" fmla="*/ 885463 h 1072182"/>
                <a:gd name="connsiteX80" fmla="*/ 234387 w 1499132"/>
                <a:gd name="connsiteY80" fmla="*/ 821803 h 1072182"/>
                <a:gd name="connsiteX81" fmla="*/ 240175 w 1499132"/>
                <a:gd name="connsiteY81" fmla="*/ 789972 h 1072182"/>
                <a:gd name="connsiteX82" fmla="*/ 214132 w 1499132"/>
                <a:gd name="connsiteY82" fmla="*/ 680013 h 1072182"/>
                <a:gd name="connsiteX83" fmla="*/ 219919 w 1499132"/>
                <a:gd name="connsiteY83" fmla="*/ 662651 h 1072182"/>
                <a:gd name="connsiteX84" fmla="*/ 274899 w 1499132"/>
                <a:gd name="connsiteY84" fmla="*/ 648182 h 1072182"/>
                <a:gd name="connsiteX85" fmla="*/ 367496 w 1499132"/>
                <a:gd name="connsiteY85" fmla="*/ 607671 h 1072182"/>
                <a:gd name="connsiteX86" fmla="*/ 373284 w 1499132"/>
                <a:gd name="connsiteY86" fmla="*/ 581628 h 1072182"/>
                <a:gd name="connsiteX87" fmla="*/ 367496 w 1499132"/>
                <a:gd name="connsiteY87" fmla="*/ 552691 h 1072182"/>
                <a:gd name="connsiteX88" fmla="*/ 460094 w 1499132"/>
                <a:gd name="connsiteY88" fmla="*/ 526648 h 1072182"/>
                <a:gd name="connsiteX89" fmla="*/ 465881 w 1499132"/>
                <a:gd name="connsiteY89" fmla="*/ 489031 h 1072182"/>
                <a:gd name="connsiteX90" fmla="*/ 408008 w 1499132"/>
                <a:gd name="connsiteY90" fmla="*/ 416689 h 1072182"/>
                <a:gd name="connsiteX91" fmla="*/ 364602 w 1499132"/>
                <a:gd name="connsiteY91" fmla="*/ 408008 h 1072182"/>
                <a:gd name="connsiteX92" fmla="*/ 289367 w 1499132"/>
                <a:gd name="connsiteY92" fmla="*/ 442732 h 1072182"/>
                <a:gd name="connsiteX93" fmla="*/ 272005 w 1499132"/>
                <a:gd name="connsiteY93" fmla="*/ 448519 h 1072182"/>
                <a:gd name="connsiteX94" fmla="*/ 234387 w 1499132"/>
                <a:gd name="connsiteY94" fmla="*/ 448519 h 1072182"/>
                <a:gd name="connsiteX95" fmla="*/ 188089 w 1499132"/>
                <a:gd name="connsiteY95" fmla="*/ 451413 h 1072182"/>
                <a:gd name="connsiteX96" fmla="*/ 130215 w 1499132"/>
                <a:gd name="connsiteY96" fmla="*/ 445626 h 1072182"/>
                <a:gd name="connsiteX97" fmla="*/ 81023 w 1499132"/>
                <a:gd name="connsiteY97" fmla="*/ 462988 h 1072182"/>
                <a:gd name="connsiteX98" fmla="*/ 101278 w 1499132"/>
                <a:gd name="connsiteY98" fmla="*/ 396433 h 1072182"/>
                <a:gd name="connsiteX99" fmla="*/ 147577 w 1499132"/>
                <a:gd name="connsiteY99" fmla="*/ 373284 h 1072182"/>
                <a:gd name="connsiteX100" fmla="*/ 159152 w 1499132"/>
                <a:gd name="connsiteY100" fmla="*/ 303836 h 1072182"/>
                <a:gd name="connsiteX101" fmla="*/ 211238 w 1499132"/>
                <a:gd name="connsiteY101" fmla="*/ 303836 h 1072182"/>
                <a:gd name="connsiteX102" fmla="*/ 219919 w 1499132"/>
                <a:gd name="connsiteY102" fmla="*/ 217026 h 1072182"/>
                <a:gd name="connsiteX103" fmla="*/ 272005 w 1499132"/>
                <a:gd name="connsiteY103" fmla="*/ 208345 h 1072182"/>
                <a:gd name="connsiteX104" fmla="*/ 280686 w 1499132"/>
                <a:gd name="connsiteY104" fmla="*/ 167833 h 1072182"/>
                <a:gd name="connsiteX105" fmla="*/ 292261 w 1499132"/>
                <a:gd name="connsiteY105" fmla="*/ 179408 h 1072182"/>
                <a:gd name="connsiteX106" fmla="*/ 341453 w 1499132"/>
                <a:gd name="connsiteY106" fmla="*/ 164939 h 1072182"/>
                <a:gd name="connsiteX107" fmla="*/ 344347 w 1499132"/>
                <a:gd name="connsiteY107" fmla="*/ 136003 h 1072182"/>
                <a:gd name="connsiteX108" fmla="*/ 347240 w 1499132"/>
                <a:gd name="connsiteY108" fmla="*/ 112853 h 1072182"/>
                <a:gd name="connsiteX109" fmla="*/ 324091 w 1499132"/>
                <a:gd name="connsiteY109" fmla="*/ 118641 h 1072182"/>
                <a:gd name="connsiteX110" fmla="*/ 295154 w 1499132"/>
                <a:gd name="connsiteY110" fmla="*/ 26043 h 1072182"/>
                <a:gd name="connsiteX111" fmla="*/ 379071 w 1499132"/>
                <a:gd name="connsiteY111" fmla="*/ 0 h 1072182"/>
                <a:gd name="connsiteX0" fmla="*/ 379071 w 1499132"/>
                <a:gd name="connsiteY0" fmla="*/ 0 h 1072182"/>
                <a:gd name="connsiteX1" fmla="*/ 497711 w 1499132"/>
                <a:gd name="connsiteY1" fmla="*/ 46299 h 1072182"/>
                <a:gd name="connsiteX2" fmla="*/ 610565 w 1499132"/>
                <a:gd name="connsiteY2" fmla="*/ 8681 h 1072182"/>
                <a:gd name="connsiteX3" fmla="*/ 694481 w 1499132"/>
                <a:gd name="connsiteY3" fmla="*/ 37618 h 1072182"/>
                <a:gd name="connsiteX4" fmla="*/ 763929 w 1499132"/>
                <a:gd name="connsiteY4" fmla="*/ 26043 h 1072182"/>
                <a:gd name="connsiteX5" fmla="*/ 726311 w 1499132"/>
                <a:gd name="connsiteY5" fmla="*/ 95491 h 1072182"/>
                <a:gd name="connsiteX6" fmla="*/ 708949 w 1499132"/>
                <a:gd name="connsiteY6" fmla="*/ 133109 h 1072182"/>
                <a:gd name="connsiteX7" fmla="*/ 691587 w 1499132"/>
                <a:gd name="connsiteY7" fmla="*/ 185195 h 1072182"/>
                <a:gd name="connsiteX8" fmla="*/ 706056 w 1499132"/>
                <a:gd name="connsiteY8" fmla="*/ 196770 h 1072182"/>
                <a:gd name="connsiteX9" fmla="*/ 833377 w 1499132"/>
                <a:gd name="connsiteY9" fmla="*/ 211238 h 1072182"/>
                <a:gd name="connsiteX10" fmla="*/ 873889 w 1499132"/>
                <a:gd name="connsiteY10" fmla="*/ 245962 h 1072182"/>
                <a:gd name="connsiteX11" fmla="*/ 943337 w 1499132"/>
                <a:gd name="connsiteY11" fmla="*/ 202557 h 1072182"/>
                <a:gd name="connsiteX12" fmla="*/ 1030147 w 1499132"/>
                <a:gd name="connsiteY12" fmla="*/ 190982 h 1072182"/>
                <a:gd name="connsiteX13" fmla="*/ 1024359 w 1499132"/>
                <a:gd name="connsiteY13" fmla="*/ 208345 h 1072182"/>
                <a:gd name="connsiteX14" fmla="*/ 1096701 w 1499132"/>
                <a:gd name="connsiteY14" fmla="*/ 266218 h 1072182"/>
                <a:gd name="connsiteX15" fmla="*/ 1096701 w 1499132"/>
                <a:gd name="connsiteY15" fmla="*/ 277793 h 1072182"/>
                <a:gd name="connsiteX16" fmla="*/ 1131425 w 1499132"/>
                <a:gd name="connsiteY16" fmla="*/ 280686 h 1072182"/>
                <a:gd name="connsiteX17" fmla="*/ 1209554 w 1499132"/>
                <a:gd name="connsiteY17" fmla="*/ 350134 h 1072182"/>
                <a:gd name="connsiteX18" fmla="*/ 1203767 w 1499132"/>
                <a:gd name="connsiteY18" fmla="*/ 381965 h 1072182"/>
                <a:gd name="connsiteX19" fmla="*/ 1264534 w 1499132"/>
                <a:gd name="connsiteY19" fmla="*/ 381965 h 1072182"/>
                <a:gd name="connsiteX20" fmla="*/ 1310833 w 1499132"/>
                <a:gd name="connsiteY20" fmla="*/ 413795 h 1072182"/>
                <a:gd name="connsiteX21" fmla="*/ 1325301 w 1499132"/>
                <a:gd name="connsiteY21" fmla="*/ 413795 h 1072182"/>
                <a:gd name="connsiteX22" fmla="*/ 1365813 w 1499132"/>
                <a:gd name="connsiteY22" fmla="*/ 422476 h 1072182"/>
                <a:gd name="connsiteX23" fmla="*/ 1423686 w 1499132"/>
                <a:gd name="connsiteY23" fmla="*/ 405114 h 1072182"/>
                <a:gd name="connsiteX24" fmla="*/ 1461304 w 1499132"/>
                <a:gd name="connsiteY24" fmla="*/ 445626 h 1072182"/>
                <a:gd name="connsiteX25" fmla="*/ 1464198 w 1499132"/>
                <a:gd name="connsiteY25" fmla="*/ 471669 h 1072182"/>
                <a:gd name="connsiteX26" fmla="*/ 1487347 w 1499132"/>
                <a:gd name="connsiteY26" fmla="*/ 483243 h 1072182"/>
                <a:gd name="connsiteX27" fmla="*/ 1489707 w 1499132"/>
                <a:gd name="connsiteY27" fmla="*/ 487765 h 1072182"/>
                <a:gd name="connsiteX28" fmla="*/ 1434377 w 1499132"/>
                <a:gd name="connsiteY28" fmla="*/ 539143 h 1072182"/>
                <a:gd name="connsiteX29" fmla="*/ 1460379 w 1499132"/>
                <a:gd name="connsiteY29" fmla="*/ 565145 h 1072182"/>
                <a:gd name="connsiteX30" fmla="*/ 1486381 w 1499132"/>
                <a:gd name="connsiteY30" fmla="*/ 530475 h 1072182"/>
                <a:gd name="connsiteX31" fmla="*/ 1499132 w 1499132"/>
                <a:gd name="connsiteY31" fmla="*/ 568727 h 1072182"/>
                <a:gd name="connsiteX32" fmla="*/ 1497502 w 1499132"/>
                <a:gd name="connsiteY32" fmla="*/ 570031 h 1072182"/>
                <a:gd name="connsiteX33" fmla="*/ 1352038 w 1499132"/>
                <a:gd name="connsiteY33" fmla="*/ 612815 h 1072182"/>
                <a:gd name="connsiteX34" fmla="*/ 1282699 w 1499132"/>
                <a:gd name="connsiteY34" fmla="*/ 604147 h 1072182"/>
                <a:gd name="connsiteX35" fmla="*/ 1209027 w 1499132"/>
                <a:gd name="connsiteY35" fmla="*/ 612815 h 1072182"/>
                <a:gd name="connsiteX36" fmla="*/ 1144023 w 1499132"/>
                <a:gd name="connsiteY36" fmla="*/ 595480 h 1072182"/>
                <a:gd name="connsiteX37" fmla="*/ 1048682 w 1499132"/>
                <a:gd name="connsiteY37" fmla="*/ 608481 h 1072182"/>
                <a:gd name="connsiteX38" fmla="*/ 983678 w 1499132"/>
                <a:gd name="connsiteY38" fmla="*/ 669152 h 1072182"/>
                <a:gd name="connsiteX39" fmla="*/ 953342 w 1499132"/>
                <a:gd name="connsiteY39" fmla="*/ 673486 h 1072182"/>
                <a:gd name="connsiteX40" fmla="*/ 923007 w 1499132"/>
                <a:gd name="connsiteY40" fmla="*/ 682153 h 1072182"/>
                <a:gd name="connsiteX41" fmla="*/ 832000 w 1499132"/>
                <a:gd name="connsiteY41" fmla="*/ 664819 h 1072182"/>
                <a:gd name="connsiteX42" fmla="*/ 779996 w 1499132"/>
                <a:gd name="connsiteY42" fmla="*/ 664819 h 1072182"/>
                <a:gd name="connsiteX43" fmla="*/ 766995 w 1499132"/>
                <a:gd name="connsiteY43" fmla="*/ 638817 h 1072182"/>
                <a:gd name="connsiteX44" fmla="*/ 688990 w 1499132"/>
                <a:gd name="connsiteY44" fmla="*/ 643150 h 1072182"/>
                <a:gd name="connsiteX45" fmla="*/ 706324 w 1499132"/>
                <a:gd name="connsiteY45" fmla="*/ 686487 h 1072182"/>
                <a:gd name="connsiteX46" fmla="*/ 658654 w 1499132"/>
                <a:gd name="connsiteY46" fmla="*/ 721156 h 1072182"/>
                <a:gd name="connsiteX47" fmla="*/ 662988 w 1499132"/>
                <a:gd name="connsiteY47" fmla="*/ 781827 h 1072182"/>
                <a:gd name="connsiteX48" fmla="*/ 537312 w 1499132"/>
                <a:gd name="connsiteY48" fmla="*/ 820830 h 1072182"/>
                <a:gd name="connsiteX49" fmla="*/ 498309 w 1499132"/>
                <a:gd name="connsiteY49" fmla="*/ 786161 h 1072182"/>
                <a:gd name="connsiteX50" fmla="*/ 459306 w 1499132"/>
                <a:gd name="connsiteY50" fmla="*/ 812163 h 1072182"/>
                <a:gd name="connsiteX51" fmla="*/ 467973 w 1499132"/>
                <a:gd name="connsiteY51" fmla="*/ 838165 h 1072182"/>
                <a:gd name="connsiteX52" fmla="*/ 450639 w 1499132"/>
                <a:gd name="connsiteY52" fmla="*/ 846832 h 1072182"/>
                <a:gd name="connsiteX53" fmla="*/ 433304 w 1499132"/>
                <a:gd name="connsiteY53" fmla="*/ 855499 h 1072182"/>
                <a:gd name="connsiteX54" fmla="*/ 407302 w 1499132"/>
                <a:gd name="connsiteY54" fmla="*/ 898836 h 1072182"/>
                <a:gd name="connsiteX55" fmla="*/ 381300 w 1499132"/>
                <a:gd name="connsiteY55" fmla="*/ 950839 h 1072182"/>
                <a:gd name="connsiteX56" fmla="*/ 333630 w 1499132"/>
                <a:gd name="connsiteY56" fmla="*/ 963840 h 1072182"/>
                <a:gd name="connsiteX57" fmla="*/ 311962 w 1499132"/>
                <a:gd name="connsiteY57" fmla="*/ 1002843 h 1072182"/>
                <a:gd name="connsiteX58" fmla="*/ 246957 w 1499132"/>
                <a:gd name="connsiteY58" fmla="*/ 994176 h 1072182"/>
                <a:gd name="connsiteX59" fmla="*/ 264292 w 1499132"/>
                <a:gd name="connsiteY59" fmla="*/ 972508 h 1072182"/>
                <a:gd name="connsiteX60" fmla="*/ 229623 w 1499132"/>
                <a:gd name="connsiteY60" fmla="*/ 972508 h 1072182"/>
                <a:gd name="connsiteX61" fmla="*/ 229623 w 1499132"/>
                <a:gd name="connsiteY61" fmla="*/ 981175 h 1072182"/>
                <a:gd name="connsiteX62" fmla="*/ 216622 w 1499132"/>
                <a:gd name="connsiteY62" fmla="*/ 1007177 h 1072182"/>
                <a:gd name="connsiteX63" fmla="*/ 181953 w 1499132"/>
                <a:gd name="connsiteY63" fmla="*/ 1037512 h 1072182"/>
                <a:gd name="connsiteX64" fmla="*/ 103947 w 1499132"/>
                <a:gd name="connsiteY64" fmla="*/ 1072182 h 1072182"/>
                <a:gd name="connsiteX65" fmla="*/ 73611 w 1499132"/>
                <a:gd name="connsiteY65" fmla="*/ 1020178 h 1072182"/>
                <a:gd name="connsiteX66" fmla="*/ 46357 w 1499132"/>
                <a:gd name="connsiteY66" fmla="*/ 1031859 h 1072182"/>
                <a:gd name="connsiteX67" fmla="*/ 43276 w 1499132"/>
                <a:gd name="connsiteY67" fmla="*/ 1024511 h 1072182"/>
                <a:gd name="connsiteX68" fmla="*/ 43276 w 1499132"/>
                <a:gd name="connsiteY68" fmla="*/ 1033179 h 1072182"/>
                <a:gd name="connsiteX69" fmla="*/ 46357 w 1499132"/>
                <a:gd name="connsiteY69" fmla="*/ 1031859 h 1072182"/>
                <a:gd name="connsiteX70" fmla="*/ 47904 w 1499132"/>
                <a:gd name="connsiteY70" fmla="*/ 1035731 h 1072182"/>
                <a:gd name="connsiteX71" fmla="*/ 22817 w 1499132"/>
                <a:gd name="connsiteY71" fmla="*/ 1034065 h 1072182"/>
                <a:gd name="connsiteX72" fmla="*/ 0 w 1499132"/>
                <a:gd name="connsiteY72" fmla="*/ 1012785 h 1072182"/>
                <a:gd name="connsiteX73" fmla="*/ 0 w 1499132"/>
                <a:gd name="connsiteY73" fmla="*/ 1009891 h 1072182"/>
                <a:gd name="connsiteX74" fmla="*/ 8681 w 1499132"/>
                <a:gd name="connsiteY74" fmla="*/ 1006998 h 1072182"/>
                <a:gd name="connsiteX75" fmla="*/ 31830 w 1499132"/>
                <a:gd name="connsiteY75" fmla="*/ 993555 h 1072182"/>
                <a:gd name="connsiteX76" fmla="*/ 66554 w 1499132"/>
                <a:gd name="connsiteY76" fmla="*/ 969380 h 1072182"/>
                <a:gd name="connsiteX77" fmla="*/ 89704 w 1499132"/>
                <a:gd name="connsiteY77" fmla="*/ 940443 h 1072182"/>
                <a:gd name="connsiteX78" fmla="*/ 109959 w 1499132"/>
                <a:gd name="connsiteY78" fmla="*/ 914400 h 1072182"/>
                <a:gd name="connsiteX79" fmla="*/ 138896 w 1499132"/>
                <a:gd name="connsiteY79" fmla="*/ 885463 h 1072182"/>
                <a:gd name="connsiteX80" fmla="*/ 234387 w 1499132"/>
                <a:gd name="connsiteY80" fmla="*/ 821803 h 1072182"/>
                <a:gd name="connsiteX81" fmla="*/ 240175 w 1499132"/>
                <a:gd name="connsiteY81" fmla="*/ 789972 h 1072182"/>
                <a:gd name="connsiteX82" fmla="*/ 214132 w 1499132"/>
                <a:gd name="connsiteY82" fmla="*/ 680013 h 1072182"/>
                <a:gd name="connsiteX83" fmla="*/ 219919 w 1499132"/>
                <a:gd name="connsiteY83" fmla="*/ 662651 h 1072182"/>
                <a:gd name="connsiteX84" fmla="*/ 274899 w 1499132"/>
                <a:gd name="connsiteY84" fmla="*/ 648182 h 1072182"/>
                <a:gd name="connsiteX85" fmla="*/ 367496 w 1499132"/>
                <a:gd name="connsiteY85" fmla="*/ 607671 h 1072182"/>
                <a:gd name="connsiteX86" fmla="*/ 373284 w 1499132"/>
                <a:gd name="connsiteY86" fmla="*/ 581628 h 1072182"/>
                <a:gd name="connsiteX87" fmla="*/ 367496 w 1499132"/>
                <a:gd name="connsiteY87" fmla="*/ 552691 h 1072182"/>
                <a:gd name="connsiteX88" fmla="*/ 460094 w 1499132"/>
                <a:gd name="connsiteY88" fmla="*/ 526648 h 1072182"/>
                <a:gd name="connsiteX89" fmla="*/ 465881 w 1499132"/>
                <a:gd name="connsiteY89" fmla="*/ 489031 h 1072182"/>
                <a:gd name="connsiteX90" fmla="*/ 408008 w 1499132"/>
                <a:gd name="connsiteY90" fmla="*/ 416689 h 1072182"/>
                <a:gd name="connsiteX91" fmla="*/ 364602 w 1499132"/>
                <a:gd name="connsiteY91" fmla="*/ 408008 h 1072182"/>
                <a:gd name="connsiteX92" fmla="*/ 289367 w 1499132"/>
                <a:gd name="connsiteY92" fmla="*/ 442732 h 1072182"/>
                <a:gd name="connsiteX93" fmla="*/ 272005 w 1499132"/>
                <a:gd name="connsiteY93" fmla="*/ 448519 h 1072182"/>
                <a:gd name="connsiteX94" fmla="*/ 234387 w 1499132"/>
                <a:gd name="connsiteY94" fmla="*/ 448519 h 1072182"/>
                <a:gd name="connsiteX95" fmla="*/ 188089 w 1499132"/>
                <a:gd name="connsiteY95" fmla="*/ 451413 h 1072182"/>
                <a:gd name="connsiteX96" fmla="*/ 130215 w 1499132"/>
                <a:gd name="connsiteY96" fmla="*/ 445626 h 1072182"/>
                <a:gd name="connsiteX97" fmla="*/ 81023 w 1499132"/>
                <a:gd name="connsiteY97" fmla="*/ 462988 h 1072182"/>
                <a:gd name="connsiteX98" fmla="*/ 101278 w 1499132"/>
                <a:gd name="connsiteY98" fmla="*/ 396433 h 1072182"/>
                <a:gd name="connsiteX99" fmla="*/ 147577 w 1499132"/>
                <a:gd name="connsiteY99" fmla="*/ 373284 h 1072182"/>
                <a:gd name="connsiteX100" fmla="*/ 159152 w 1499132"/>
                <a:gd name="connsiteY100" fmla="*/ 303836 h 1072182"/>
                <a:gd name="connsiteX101" fmla="*/ 211238 w 1499132"/>
                <a:gd name="connsiteY101" fmla="*/ 303836 h 1072182"/>
                <a:gd name="connsiteX102" fmla="*/ 219919 w 1499132"/>
                <a:gd name="connsiteY102" fmla="*/ 217026 h 1072182"/>
                <a:gd name="connsiteX103" fmla="*/ 272005 w 1499132"/>
                <a:gd name="connsiteY103" fmla="*/ 208345 h 1072182"/>
                <a:gd name="connsiteX104" fmla="*/ 280686 w 1499132"/>
                <a:gd name="connsiteY104" fmla="*/ 167833 h 1072182"/>
                <a:gd name="connsiteX105" fmla="*/ 292261 w 1499132"/>
                <a:gd name="connsiteY105" fmla="*/ 179408 h 1072182"/>
                <a:gd name="connsiteX106" fmla="*/ 341453 w 1499132"/>
                <a:gd name="connsiteY106" fmla="*/ 164939 h 1072182"/>
                <a:gd name="connsiteX107" fmla="*/ 344347 w 1499132"/>
                <a:gd name="connsiteY107" fmla="*/ 136003 h 1072182"/>
                <a:gd name="connsiteX108" fmla="*/ 347240 w 1499132"/>
                <a:gd name="connsiteY108" fmla="*/ 112853 h 1072182"/>
                <a:gd name="connsiteX109" fmla="*/ 324091 w 1499132"/>
                <a:gd name="connsiteY109" fmla="*/ 118641 h 1072182"/>
                <a:gd name="connsiteX110" fmla="*/ 295154 w 1499132"/>
                <a:gd name="connsiteY110" fmla="*/ 26043 h 1072182"/>
                <a:gd name="connsiteX111" fmla="*/ 379071 w 1499132"/>
                <a:gd name="connsiteY111" fmla="*/ 0 h 1072182"/>
                <a:gd name="connsiteX0" fmla="*/ 379071 w 1499132"/>
                <a:gd name="connsiteY0" fmla="*/ 0 h 1072182"/>
                <a:gd name="connsiteX1" fmla="*/ 497711 w 1499132"/>
                <a:gd name="connsiteY1" fmla="*/ 46299 h 1072182"/>
                <a:gd name="connsiteX2" fmla="*/ 610565 w 1499132"/>
                <a:gd name="connsiteY2" fmla="*/ 8681 h 1072182"/>
                <a:gd name="connsiteX3" fmla="*/ 694481 w 1499132"/>
                <a:gd name="connsiteY3" fmla="*/ 37618 h 1072182"/>
                <a:gd name="connsiteX4" fmla="*/ 763929 w 1499132"/>
                <a:gd name="connsiteY4" fmla="*/ 26043 h 1072182"/>
                <a:gd name="connsiteX5" fmla="*/ 726311 w 1499132"/>
                <a:gd name="connsiteY5" fmla="*/ 95491 h 1072182"/>
                <a:gd name="connsiteX6" fmla="*/ 708949 w 1499132"/>
                <a:gd name="connsiteY6" fmla="*/ 133109 h 1072182"/>
                <a:gd name="connsiteX7" fmla="*/ 691587 w 1499132"/>
                <a:gd name="connsiteY7" fmla="*/ 185195 h 1072182"/>
                <a:gd name="connsiteX8" fmla="*/ 706056 w 1499132"/>
                <a:gd name="connsiteY8" fmla="*/ 196770 h 1072182"/>
                <a:gd name="connsiteX9" fmla="*/ 833377 w 1499132"/>
                <a:gd name="connsiteY9" fmla="*/ 211238 h 1072182"/>
                <a:gd name="connsiteX10" fmla="*/ 873889 w 1499132"/>
                <a:gd name="connsiteY10" fmla="*/ 245962 h 1072182"/>
                <a:gd name="connsiteX11" fmla="*/ 943337 w 1499132"/>
                <a:gd name="connsiteY11" fmla="*/ 202557 h 1072182"/>
                <a:gd name="connsiteX12" fmla="*/ 1030147 w 1499132"/>
                <a:gd name="connsiteY12" fmla="*/ 190982 h 1072182"/>
                <a:gd name="connsiteX13" fmla="*/ 1024359 w 1499132"/>
                <a:gd name="connsiteY13" fmla="*/ 208345 h 1072182"/>
                <a:gd name="connsiteX14" fmla="*/ 1096701 w 1499132"/>
                <a:gd name="connsiteY14" fmla="*/ 266218 h 1072182"/>
                <a:gd name="connsiteX15" fmla="*/ 1096701 w 1499132"/>
                <a:gd name="connsiteY15" fmla="*/ 277793 h 1072182"/>
                <a:gd name="connsiteX16" fmla="*/ 1131425 w 1499132"/>
                <a:gd name="connsiteY16" fmla="*/ 280686 h 1072182"/>
                <a:gd name="connsiteX17" fmla="*/ 1209554 w 1499132"/>
                <a:gd name="connsiteY17" fmla="*/ 350134 h 1072182"/>
                <a:gd name="connsiteX18" fmla="*/ 1203767 w 1499132"/>
                <a:gd name="connsiteY18" fmla="*/ 381965 h 1072182"/>
                <a:gd name="connsiteX19" fmla="*/ 1264534 w 1499132"/>
                <a:gd name="connsiteY19" fmla="*/ 381965 h 1072182"/>
                <a:gd name="connsiteX20" fmla="*/ 1310833 w 1499132"/>
                <a:gd name="connsiteY20" fmla="*/ 413795 h 1072182"/>
                <a:gd name="connsiteX21" fmla="*/ 1325301 w 1499132"/>
                <a:gd name="connsiteY21" fmla="*/ 413795 h 1072182"/>
                <a:gd name="connsiteX22" fmla="*/ 1365813 w 1499132"/>
                <a:gd name="connsiteY22" fmla="*/ 422476 h 1072182"/>
                <a:gd name="connsiteX23" fmla="*/ 1423686 w 1499132"/>
                <a:gd name="connsiteY23" fmla="*/ 405114 h 1072182"/>
                <a:gd name="connsiteX24" fmla="*/ 1461304 w 1499132"/>
                <a:gd name="connsiteY24" fmla="*/ 445626 h 1072182"/>
                <a:gd name="connsiteX25" fmla="*/ 1464198 w 1499132"/>
                <a:gd name="connsiteY25" fmla="*/ 471669 h 1072182"/>
                <a:gd name="connsiteX26" fmla="*/ 1487347 w 1499132"/>
                <a:gd name="connsiteY26" fmla="*/ 483243 h 1072182"/>
                <a:gd name="connsiteX27" fmla="*/ 1489707 w 1499132"/>
                <a:gd name="connsiteY27" fmla="*/ 487765 h 1072182"/>
                <a:gd name="connsiteX28" fmla="*/ 1434377 w 1499132"/>
                <a:gd name="connsiteY28" fmla="*/ 539143 h 1072182"/>
                <a:gd name="connsiteX29" fmla="*/ 1460379 w 1499132"/>
                <a:gd name="connsiteY29" fmla="*/ 565145 h 1072182"/>
                <a:gd name="connsiteX30" fmla="*/ 1486381 w 1499132"/>
                <a:gd name="connsiteY30" fmla="*/ 530475 h 1072182"/>
                <a:gd name="connsiteX31" fmla="*/ 1499132 w 1499132"/>
                <a:gd name="connsiteY31" fmla="*/ 568727 h 1072182"/>
                <a:gd name="connsiteX32" fmla="*/ 1497502 w 1499132"/>
                <a:gd name="connsiteY32" fmla="*/ 570031 h 1072182"/>
                <a:gd name="connsiteX33" fmla="*/ 1352038 w 1499132"/>
                <a:gd name="connsiteY33" fmla="*/ 612815 h 1072182"/>
                <a:gd name="connsiteX34" fmla="*/ 1282699 w 1499132"/>
                <a:gd name="connsiteY34" fmla="*/ 604147 h 1072182"/>
                <a:gd name="connsiteX35" fmla="*/ 1209027 w 1499132"/>
                <a:gd name="connsiteY35" fmla="*/ 612815 h 1072182"/>
                <a:gd name="connsiteX36" fmla="*/ 1144023 w 1499132"/>
                <a:gd name="connsiteY36" fmla="*/ 595480 h 1072182"/>
                <a:gd name="connsiteX37" fmla="*/ 1048682 w 1499132"/>
                <a:gd name="connsiteY37" fmla="*/ 608481 h 1072182"/>
                <a:gd name="connsiteX38" fmla="*/ 983678 w 1499132"/>
                <a:gd name="connsiteY38" fmla="*/ 669152 h 1072182"/>
                <a:gd name="connsiteX39" fmla="*/ 953342 w 1499132"/>
                <a:gd name="connsiteY39" fmla="*/ 673486 h 1072182"/>
                <a:gd name="connsiteX40" fmla="*/ 923007 w 1499132"/>
                <a:gd name="connsiteY40" fmla="*/ 682153 h 1072182"/>
                <a:gd name="connsiteX41" fmla="*/ 832000 w 1499132"/>
                <a:gd name="connsiteY41" fmla="*/ 664819 h 1072182"/>
                <a:gd name="connsiteX42" fmla="*/ 779996 w 1499132"/>
                <a:gd name="connsiteY42" fmla="*/ 664819 h 1072182"/>
                <a:gd name="connsiteX43" fmla="*/ 766995 w 1499132"/>
                <a:gd name="connsiteY43" fmla="*/ 638817 h 1072182"/>
                <a:gd name="connsiteX44" fmla="*/ 688990 w 1499132"/>
                <a:gd name="connsiteY44" fmla="*/ 643150 h 1072182"/>
                <a:gd name="connsiteX45" fmla="*/ 706324 w 1499132"/>
                <a:gd name="connsiteY45" fmla="*/ 686487 h 1072182"/>
                <a:gd name="connsiteX46" fmla="*/ 658654 w 1499132"/>
                <a:gd name="connsiteY46" fmla="*/ 721156 h 1072182"/>
                <a:gd name="connsiteX47" fmla="*/ 662988 w 1499132"/>
                <a:gd name="connsiteY47" fmla="*/ 781827 h 1072182"/>
                <a:gd name="connsiteX48" fmla="*/ 537312 w 1499132"/>
                <a:gd name="connsiteY48" fmla="*/ 820830 h 1072182"/>
                <a:gd name="connsiteX49" fmla="*/ 498309 w 1499132"/>
                <a:gd name="connsiteY49" fmla="*/ 786161 h 1072182"/>
                <a:gd name="connsiteX50" fmla="*/ 459306 w 1499132"/>
                <a:gd name="connsiteY50" fmla="*/ 812163 h 1072182"/>
                <a:gd name="connsiteX51" fmla="*/ 467973 w 1499132"/>
                <a:gd name="connsiteY51" fmla="*/ 838165 h 1072182"/>
                <a:gd name="connsiteX52" fmla="*/ 450639 w 1499132"/>
                <a:gd name="connsiteY52" fmla="*/ 846832 h 1072182"/>
                <a:gd name="connsiteX53" fmla="*/ 433304 w 1499132"/>
                <a:gd name="connsiteY53" fmla="*/ 855499 h 1072182"/>
                <a:gd name="connsiteX54" fmla="*/ 407302 w 1499132"/>
                <a:gd name="connsiteY54" fmla="*/ 898836 h 1072182"/>
                <a:gd name="connsiteX55" fmla="*/ 381300 w 1499132"/>
                <a:gd name="connsiteY55" fmla="*/ 950839 h 1072182"/>
                <a:gd name="connsiteX56" fmla="*/ 333630 w 1499132"/>
                <a:gd name="connsiteY56" fmla="*/ 963840 h 1072182"/>
                <a:gd name="connsiteX57" fmla="*/ 311962 w 1499132"/>
                <a:gd name="connsiteY57" fmla="*/ 1002843 h 1072182"/>
                <a:gd name="connsiteX58" fmla="*/ 246957 w 1499132"/>
                <a:gd name="connsiteY58" fmla="*/ 994176 h 1072182"/>
                <a:gd name="connsiteX59" fmla="*/ 264292 w 1499132"/>
                <a:gd name="connsiteY59" fmla="*/ 972508 h 1072182"/>
                <a:gd name="connsiteX60" fmla="*/ 229623 w 1499132"/>
                <a:gd name="connsiteY60" fmla="*/ 972508 h 1072182"/>
                <a:gd name="connsiteX61" fmla="*/ 229623 w 1499132"/>
                <a:gd name="connsiteY61" fmla="*/ 981175 h 1072182"/>
                <a:gd name="connsiteX62" fmla="*/ 216622 w 1499132"/>
                <a:gd name="connsiteY62" fmla="*/ 1007177 h 1072182"/>
                <a:gd name="connsiteX63" fmla="*/ 181953 w 1499132"/>
                <a:gd name="connsiteY63" fmla="*/ 1037512 h 1072182"/>
                <a:gd name="connsiteX64" fmla="*/ 103947 w 1499132"/>
                <a:gd name="connsiteY64" fmla="*/ 1072182 h 1072182"/>
                <a:gd name="connsiteX65" fmla="*/ 73611 w 1499132"/>
                <a:gd name="connsiteY65" fmla="*/ 1020178 h 1072182"/>
                <a:gd name="connsiteX66" fmla="*/ 46357 w 1499132"/>
                <a:gd name="connsiteY66" fmla="*/ 1031859 h 1072182"/>
                <a:gd name="connsiteX67" fmla="*/ 43276 w 1499132"/>
                <a:gd name="connsiteY67" fmla="*/ 1024511 h 1072182"/>
                <a:gd name="connsiteX68" fmla="*/ 43276 w 1499132"/>
                <a:gd name="connsiteY68" fmla="*/ 1033179 h 1072182"/>
                <a:gd name="connsiteX69" fmla="*/ 46357 w 1499132"/>
                <a:gd name="connsiteY69" fmla="*/ 1031859 h 1072182"/>
                <a:gd name="connsiteX70" fmla="*/ 47904 w 1499132"/>
                <a:gd name="connsiteY70" fmla="*/ 1035731 h 1072182"/>
                <a:gd name="connsiteX71" fmla="*/ 22817 w 1499132"/>
                <a:gd name="connsiteY71" fmla="*/ 1034065 h 1072182"/>
                <a:gd name="connsiteX72" fmla="*/ 0 w 1499132"/>
                <a:gd name="connsiteY72" fmla="*/ 1012785 h 1072182"/>
                <a:gd name="connsiteX73" fmla="*/ 0 w 1499132"/>
                <a:gd name="connsiteY73" fmla="*/ 1009891 h 1072182"/>
                <a:gd name="connsiteX74" fmla="*/ 8681 w 1499132"/>
                <a:gd name="connsiteY74" fmla="*/ 1006998 h 1072182"/>
                <a:gd name="connsiteX75" fmla="*/ 31830 w 1499132"/>
                <a:gd name="connsiteY75" fmla="*/ 993555 h 1072182"/>
                <a:gd name="connsiteX76" fmla="*/ 66554 w 1499132"/>
                <a:gd name="connsiteY76" fmla="*/ 969380 h 1072182"/>
                <a:gd name="connsiteX77" fmla="*/ 89704 w 1499132"/>
                <a:gd name="connsiteY77" fmla="*/ 940443 h 1072182"/>
                <a:gd name="connsiteX78" fmla="*/ 109959 w 1499132"/>
                <a:gd name="connsiteY78" fmla="*/ 914400 h 1072182"/>
                <a:gd name="connsiteX79" fmla="*/ 138896 w 1499132"/>
                <a:gd name="connsiteY79" fmla="*/ 885463 h 1072182"/>
                <a:gd name="connsiteX80" fmla="*/ 234387 w 1499132"/>
                <a:gd name="connsiteY80" fmla="*/ 821803 h 1072182"/>
                <a:gd name="connsiteX81" fmla="*/ 240175 w 1499132"/>
                <a:gd name="connsiteY81" fmla="*/ 789972 h 1072182"/>
                <a:gd name="connsiteX82" fmla="*/ 214132 w 1499132"/>
                <a:gd name="connsiteY82" fmla="*/ 680013 h 1072182"/>
                <a:gd name="connsiteX83" fmla="*/ 219919 w 1499132"/>
                <a:gd name="connsiteY83" fmla="*/ 662651 h 1072182"/>
                <a:gd name="connsiteX84" fmla="*/ 274899 w 1499132"/>
                <a:gd name="connsiteY84" fmla="*/ 648182 h 1072182"/>
                <a:gd name="connsiteX85" fmla="*/ 367496 w 1499132"/>
                <a:gd name="connsiteY85" fmla="*/ 607671 h 1072182"/>
                <a:gd name="connsiteX86" fmla="*/ 373284 w 1499132"/>
                <a:gd name="connsiteY86" fmla="*/ 581628 h 1072182"/>
                <a:gd name="connsiteX87" fmla="*/ 367496 w 1499132"/>
                <a:gd name="connsiteY87" fmla="*/ 552691 h 1072182"/>
                <a:gd name="connsiteX88" fmla="*/ 460094 w 1499132"/>
                <a:gd name="connsiteY88" fmla="*/ 526648 h 1072182"/>
                <a:gd name="connsiteX89" fmla="*/ 465881 w 1499132"/>
                <a:gd name="connsiteY89" fmla="*/ 489031 h 1072182"/>
                <a:gd name="connsiteX90" fmla="*/ 408008 w 1499132"/>
                <a:gd name="connsiteY90" fmla="*/ 416689 h 1072182"/>
                <a:gd name="connsiteX91" fmla="*/ 364602 w 1499132"/>
                <a:gd name="connsiteY91" fmla="*/ 408008 h 1072182"/>
                <a:gd name="connsiteX92" fmla="*/ 289367 w 1499132"/>
                <a:gd name="connsiteY92" fmla="*/ 442732 h 1072182"/>
                <a:gd name="connsiteX93" fmla="*/ 272005 w 1499132"/>
                <a:gd name="connsiteY93" fmla="*/ 448519 h 1072182"/>
                <a:gd name="connsiteX94" fmla="*/ 234387 w 1499132"/>
                <a:gd name="connsiteY94" fmla="*/ 448519 h 1072182"/>
                <a:gd name="connsiteX95" fmla="*/ 188089 w 1499132"/>
                <a:gd name="connsiteY95" fmla="*/ 451413 h 1072182"/>
                <a:gd name="connsiteX96" fmla="*/ 130215 w 1499132"/>
                <a:gd name="connsiteY96" fmla="*/ 445626 h 1072182"/>
                <a:gd name="connsiteX97" fmla="*/ 81023 w 1499132"/>
                <a:gd name="connsiteY97" fmla="*/ 462988 h 1072182"/>
                <a:gd name="connsiteX98" fmla="*/ 101278 w 1499132"/>
                <a:gd name="connsiteY98" fmla="*/ 396433 h 1072182"/>
                <a:gd name="connsiteX99" fmla="*/ 147577 w 1499132"/>
                <a:gd name="connsiteY99" fmla="*/ 373284 h 1072182"/>
                <a:gd name="connsiteX100" fmla="*/ 159152 w 1499132"/>
                <a:gd name="connsiteY100" fmla="*/ 303836 h 1072182"/>
                <a:gd name="connsiteX101" fmla="*/ 211238 w 1499132"/>
                <a:gd name="connsiteY101" fmla="*/ 303836 h 1072182"/>
                <a:gd name="connsiteX102" fmla="*/ 219919 w 1499132"/>
                <a:gd name="connsiteY102" fmla="*/ 217026 h 1072182"/>
                <a:gd name="connsiteX103" fmla="*/ 272005 w 1499132"/>
                <a:gd name="connsiteY103" fmla="*/ 208345 h 1072182"/>
                <a:gd name="connsiteX104" fmla="*/ 280686 w 1499132"/>
                <a:gd name="connsiteY104" fmla="*/ 167833 h 1072182"/>
                <a:gd name="connsiteX105" fmla="*/ 292261 w 1499132"/>
                <a:gd name="connsiteY105" fmla="*/ 179408 h 1072182"/>
                <a:gd name="connsiteX106" fmla="*/ 341453 w 1499132"/>
                <a:gd name="connsiteY106" fmla="*/ 164939 h 1072182"/>
                <a:gd name="connsiteX107" fmla="*/ 344347 w 1499132"/>
                <a:gd name="connsiteY107" fmla="*/ 136003 h 1072182"/>
                <a:gd name="connsiteX108" fmla="*/ 347240 w 1499132"/>
                <a:gd name="connsiteY108" fmla="*/ 112853 h 1072182"/>
                <a:gd name="connsiteX109" fmla="*/ 324091 w 1499132"/>
                <a:gd name="connsiteY109" fmla="*/ 118641 h 1072182"/>
                <a:gd name="connsiteX110" fmla="*/ 295154 w 1499132"/>
                <a:gd name="connsiteY110" fmla="*/ 26043 h 1072182"/>
                <a:gd name="connsiteX111" fmla="*/ 379071 w 1499132"/>
                <a:gd name="connsiteY111" fmla="*/ 0 h 107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499132" h="1072182">
                  <a:moveTo>
                    <a:pt x="379071" y="0"/>
                  </a:moveTo>
                  <a:lnTo>
                    <a:pt x="497711" y="46299"/>
                  </a:lnTo>
                  <a:lnTo>
                    <a:pt x="610565" y="8681"/>
                  </a:lnTo>
                  <a:lnTo>
                    <a:pt x="694481" y="37618"/>
                  </a:lnTo>
                  <a:lnTo>
                    <a:pt x="763929" y="26043"/>
                  </a:lnTo>
                  <a:lnTo>
                    <a:pt x="726311" y="95491"/>
                  </a:lnTo>
                  <a:lnTo>
                    <a:pt x="708949" y="133109"/>
                  </a:lnTo>
                  <a:lnTo>
                    <a:pt x="691587" y="185195"/>
                  </a:lnTo>
                  <a:lnTo>
                    <a:pt x="706056" y="196770"/>
                  </a:lnTo>
                  <a:lnTo>
                    <a:pt x="833377" y="211238"/>
                  </a:lnTo>
                  <a:lnTo>
                    <a:pt x="873889" y="245962"/>
                  </a:lnTo>
                  <a:lnTo>
                    <a:pt x="943337" y="202557"/>
                  </a:lnTo>
                  <a:lnTo>
                    <a:pt x="1030147" y="190982"/>
                  </a:lnTo>
                  <a:lnTo>
                    <a:pt x="1024359" y="208345"/>
                  </a:lnTo>
                  <a:lnTo>
                    <a:pt x="1096701" y="266218"/>
                  </a:lnTo>
                  <a:lnTo>
                    <a:pt x="1096701" y="277793"/>
                  </a:lnTo>
                  <a:lnTo>
                    <a:pt x="1131425" y="280686"/>
                  </a:lnTo>
                  <a:lnTo>
                    <a:pt x="1209554" y="350134"/>
                  </a:lnTo>
                  <a:lnTo>
                    <a:pt x="1203767" y="381965"/>
                  </a:lnTo>
                  <a:lnTo>
                    <a:pt x="1264534" y="381965"/>
                  </a:lnTo>
                  <a:lnTo>
                    <a:pt x="1310833" y="413795"/>
                  </a:lnTo>
                  <a:lnTo>
                    <a:pt x="1325301" y="413795"/>
                  </a:lnTo>
                  <a:lnTo>
                    <a:pt x="1365813" y="422476"/>
                  </a:lnTo>
                  <a:lnTo>
                    <a:pt x="1423686" y="405114"/>
                  </a:lnTo>
                  <a:cubicBezTo>
                    <a:pt x="1430438" y="419582"/>
                    <a:pt x="1454552" y="431158"/>
                    <a:pt x="1461304" y="445626"/>
                  </a:cubicBezTo>
                  <a:lnTo>
                    <a:pt x="1464198" y="471669"/>
                  </a:lnTo>
                  <a:lnTo>
                    <a:pt x="1487347" y="483243"/>
                  </a:lnTo>
                  <a:lnTo>
                    <a:pt x="1489707" y="487765"/>
                  </a:lnTo>
                  <a:lnTo>
                    <a:pt x="1434377" y="539143"/>
                  </a:lnTo>
                  <a:lnTo>
                    <a:pt x="1460379" y="565145"/>
                  </a:lnTo>
                  <a:lnTo>
                    <a:pt x="1486381" y="530475"/>
                  </a:lnTo>
                  <a:lnTo>
                    <a:pt x="1499132" y="568727"/>
                  </a:lnTo>
                  <a:lnTo>
                    <a:pt x="1497502" y="570031"/>
                  </a:lnTo>
                  <a:lnTo>
                    <a:pt x="1352038" y="612815"/>
                  </a:lnTo>
                  <a:lnTo>
                    <a:pt x="1282699" y="604147"/>
                  </a:lnTo>
                  <a:lnTo>
                    <a:pt x="1209027" y="612815"/>
                  </a:lnTo>
                  <a:lnTo>
                    <a:pt x="1144023" y="595480"/>
                  </a:lnTo>
                  <a:lnTo>
                    <a:pt x="1048682" y="608481"/>
                  </a:lnTo>
                  <a:lnTo>
                    <a:pt x="983678" y="669152"/>
                  </a:lnTo>
                  <a:lnTo>
                    <a:pt x="953342" y="673486"/>
                  </a:lnTo>
                  <a:lnTo>
                    <a:pt x="923007" y="682153"/>
                  </a:lnTo>
                  <a:lnTo>
                    <a:pt x="832000" y="664819"/>
                  </a:lnTo>
                  <a:lnTo>
                    <a:pt x="779996" y="664819"/>
                  </a:lnTo>
                  <a:lnTo>
                    <a:pt x="766995" y="638817"/>
                  </a:lnTo>
                  <a:lnTo>
                    <a:pt x="688990" y="643150"/>
                  </a:lnTo>
                  <a:lnTo>
                    <a:pt x="706324" y="686487"/>
                  </a:lnTo>
                  <a:lnTo>
                    <a:pt x="658654" y="721156"/>
                  </a:lnTo>
                  <a:lnTo>
                    <a:pt x="662988" y="781827"/>
                  </a:lnTo>
                  <a:lnTo>
                    <a:pt x="537312" y="820830"/>
                  </a:lnTo>
                  <a:lnTo>
                    <a:pt x="498309" y="786161"/>
                  </a:lnTo>
                  <a:lnTo>
                    <a:pt x="459306" y="812163"/>
                  </a:lnTo>
                  <a:lnTo>
                    <a:pt x="467973" y="838165"/>
                  </a:lnTo>
                  <a:lnTo>
                    <a:pt x="450639" y="846832"/>
                  </a:lnTo>
                  <a:lnTo>
                    <a:pt x="433304" y="855499"/>
                  </a:lnTo>
                  <a:lnTo>
                    <a:pt x="407302" y="898836"/>
                  </a:lnTo>
                  <a:lnTo>
                    <a:pt x="381300" y="950839"/>
                  </a:lnTo>
                  <a:lnTo>
                    <a:pt x="333630" y="963840"/>
                  </a:lnTo>
                  <a:lnTo>
                    <a:pt x="311962" y="1002843"/>
                  </a:lnTo>
                  <a:lnTo>
                    <a:pt x="246957" y="994176"/>
                  </a:lnTo>
                  <a:lnTo>
                    <a:pt x="264292" y="972508"/>
                  </a:lnTo>
                  <a:lnTo>
                    <a:pt x="229623" y="972508"/>
                  </a:lnTo>
                  <a:lnTo>
                    <a:pt x="229623" y="981175"/>
                  </a:lnTo>
                  <a:lnTo>
                    <a:pt x="216622" y="1007177"/>
                  </a:lnTo>
                  <a:lnTo>
                    <a:pt x="181953" y="1037512"/>
                  </a:lnTo>
                  <a:lnTo>
                    <a:pt x="103947" y="1072182"/>
                  </a:lnTo>
                  <a:lnTo>
                    <a:pt x="73611" y="1020178"/>
                  </a:lnTo>
                  <a:lnTo>
                    <a:pt x="46357" y="1031859"/>
                  </a:lnTo>
                  <a:lnTo>
                    <a:pt x="43276" y="1024511"/>
                  </a:lnTo>
                  <a:lnTo>
                    <a:pt x="43276" y="1033179"/>
                  </a:lnTo>
                  <a:lnTo>
                    <a:pt x="46357" y="1031859"/>
                  </a:lnTo>
                  <a:lnTo>
                    <a:pt x="47904" y="1035731"/>
                  </a:lnTo>
                  <a:lnTo>
                    <a:pt x="22817" y="1034065"/>
                  </a:lnTo>
                  <a:lnTo>
                    <a:pt x="0" y="1012785"/>
                  </a:lnTo>
                  <a:lnTo>
                    <a:pt x="0" y="1009891"/>
                  </a:lnTo>
                  <a:cubicBezTo>
                    <a:pt x="0" y="1009891"/>
                    <a:pt x="5814" y="1008040"/>
                    <a:pt x="8681" y="1006998"/>
                  </a:cubicBezTo>
                  <a:lnTo>
                    <a:pt x="31830" y="993555"/>
                  </a:lnTo>
                  <a:lnTo>
                    <a:pt x="66554" y="969380"/>
                  </a:lnTo>
                  <a:lnTo>
                    <a:pt x="89704" y="940443"/>
                  </a:lnTo>
                  <a:lnTo>
                    <a:pt x="109959" y="914400"/>
                  </a:lnTo>
                  <a:lnTo>
                    <a:pt x="138896" y="885463"/>
                  </a:lnTo>
                  <a:lnTo>
                    <a:pt x="234387" y="821803"/>
                  </a:lnTo>
                  <a:lnTo>
                    <a:pt x="240175" y="789972"/>
                  </a:lnTo>
                  <a:lnTo>
                    <a:pt x="214132" y="680013"/>
                  </a:lnTo>
                  <a:lnTo>
                    <a:pt x="219919" y="662651"/>
                  </a:lnTo>
                  <a:lnTo>
                    <a:pt x="274899" y="648182"/>
                  </a:lnTo>
                  <a:lnTo>
                    <a:pt x="367496" y="607671"/>
                  </a:lnTo>
                  <a:lnTo>
                    <a:pt x="373284" y="581628"/>
                  </a:lnTo>
                  <a:lnTo>
                    <a:pt x="367496" y="552691"/>
                  </a:lnTo>
                  <a:lnTo>
                    <a:pt x="460094" y="526648"/>
                  </a:lnTo>
                  <a:lnTo>
                    <a:pt x="465881" y="489031"/>
                  </a:lnTo>
                  <a:lnTo>
                    <a:pt x="408008" y="416689"/>
                  </a:lnTo>
                  <a:lnTo>
                    <a:pt x="364602" y="408008"/>
                  </a:lnTo>
                  <a:lnTo>
                    <a:pt x="289367" y="442732"/>
                  </a:lnTo>
                  <a:lnTo>
                    <a:pt x="272005" y="448519"/>
                  </a:lnTo>
                  <a:lnTo>
                    <a:pt x="234387" y="448519"/>
                  </a:lnTo>
                  <a:lnTo>
                    <a:pt x="188089" y="451413"/>
                  </a:lnTo>
                  <a:lnTo>
                    <a:pt x="130215" y="445626"/>
                  </a:lnTo>
                  <a:lnTo>
                    <a:pt x="81023" y="462988"/>
                  </a:lnTo>
                  <a:lnTo>
                    <a:pt x="101278" y="396433"/>
                  </a:lnTo>
                  <a:lnTo>
                    <a:pt x="147577" y="373284"/>
                  </a:lnTo>
                  <a:lnTo>
                    <a:pt x="159152" y="303836"/>
                  </a:lnTo>
                  <a:lnTo>
                    <a:pt x="211238" y="303836"/>
                  </a:lnTo>
                  <a:lnTo>
                    <a:pt x="219919" y="217026"/>
                  </a:lnTo>
                  <a:lnTo>
                    <a:pt x="272005" y="208345"/>
                  </a:lnTo>
                  <a:lnTo>
                    <a:pt x="280686" y="167833"/>
                  </a:lnTo>
                  <a:lnTo>
                    <a:pt x="292261" y="179408"/>
                  </a:lnTo>
                  <a:lnTo>
                    <a:pt x="341453" y="164939"/>
                  </a:lnTo>
                  <a:lnTo>
                    <a:pt x="344347" y="136003"/>
                  </a:lnTo>
                  <a:lnTo>
                    <a:pt x="347240" y="112853"/>
                  </a:lnTo>
                  <a:lnTo>
                    <a:pt x="324091" y="118641"/>
                  </a:lnTo>
                  <a:lnTo>
                    <a:pt x="295154" y="26043"/>
                  </a:lnTo>
                  <a:lnTo>
                    <a:pt x="379071" y="0"/>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Graubünden">
              <a:extLst>
                <a:ext uri="{FF2B5EF4-FFF2-40B4-BE49-F238E27FC236}">
                  <a16:creationId xmlns:a16="http://schemas.microsoft.com/office/drawing/2014/main" id="{62533422-5F46-4BD4-B1B6-EE471C3CD430}"/>
                </a:ext>
              </a:extLst>
            </p:cNvPr>
            <p:cNvSpPr/>
            <p:nvPr/>
          </p:nvSpPr>
          <p:spPr>
            <a:xfrm>
              <a:off x="6990690" y="2575670"/>
              <a:ext cx="3895428" cy="2771890"/>
            </a:xfrm>
            <a:custGeom>
              <a:avLst/>
              <a:gdLst>
                <a:gd name="connsiteX0" fmla="*/ 1845612 w 3895428"/>
                <a:gd name="connsiteY0" fmla="*/ 0 h 2771890"/>
                <a:gd name="connsiteX1" fmla="*/ 1888949 w 3895428"/>
                <a:gd name="connsiteY1" fmla="*/ 47670 h 2771890"/>
                <a:gd name="connsiteX2" fmla="*/ 1975622 w 3895428"/>
                <a:gd name="connsiteY2" fmla="*/ 0 h 2771890"/>
                <a:gd name="connsiteX3" fmla="*/ 2044960 w 3895428"/>
                <a:gd name="connsiteY3" fmla="*/ 30336 h 2771890"/>
                <a:gd name="connsiteX4" fmla="*/ 2075296 w 3895428"/>
                <a:gd name="connsiteY4" fmla="*/ 8667 h 2771890"/>
                <a:gd name="connsiteX5" fmla="*/ 2157635 w 3895428"/>
                <a:gd name="connsiteY5" fmla="*/ 8667 h 2771890"/>
                <a:gd name="connsiteX6" fmla="*/ 2222640 w 3895428"/>
                <a:gd name="connsiteY6" fmla="*/ 52004 h 2771890"/>
                <a:gd name="connsiteX7" fmla="*/ 2352649 w 3895428"/>
                <a:gd name="connsiteY7" fmla="*/ 60671 h 2771890"/>
                <a:gd name="connsiteX8" fmla="*/ 2469658 w 3895428"/>
                <a:gd name="connsiteY8" fmla="*/ 138677 h 2771890"/>
                <a:gd name="connsiteX9" fmla="*/ 2517328 w 3895428"/>
                <a:gd name="connsiteY9" fmla="*/ 108341 h 2771890"/>
                <a:gd name="connsiteX10" fmla="*/ 2560664 w 3895428"/>
                <a:gd name="connsiteY10" fmla="*/ 112675 h 2771890"/>
                <a:gd name="connsiteX11" fmla="*/ 2556331 w 3895428"/>
                <a:gd name="connsiteY11" fmla="*/ 138677 h 2771890"/>
                <a:gd name="connsiteX12" fmla="*/ 2573665 w 3895428"/>
                <a:gd name="connsiteY12" fmla="*/ 177680 h 2771890"/>
                <a:gd name="connsiteX13" fmla="*/ 2538996 w 3895428"/>
                <a:gd name="connsiteY13" fmla="*/ 290355 h 2771890"/>
                <a:gd name="connsiteX14" fmla="*/ 2564998 w 3895428"/>
                <a:gd name="connsiteY14" fmla="*/ 303356 h 2771890"/>
                <a:gd name="connsiteX15" fmla="*/ 2564998 w 3895428"/>
                <a:gd name="connsiteY15" fmla="*/ 381361 h 2771890"/>
                <a:gd name="connsiteX16" fmla="*/ 2725343 w 3895428"/>
                <a:gd name="connsiteY16" fmla="*/ 437699 h 2771890"/>
                <a:gd name="connsiteX17" fmla="*/ 2764346 w 3895428"/>
                <a:gd name="connsiteY17" fmla="*/ 433365 h 2771890"/>
                <a:gd name="connsiteX18" fmla="*/ 2825017 w 3895428"/>
                <a:gd name="connsiteY18" fmla="*/ 476702 h 2771890"/>
                <a:gd name="connsiteX19" fmla="*/ 2872687 w 3895428"/>
                <a:gd name="connsiteY19" fmla="*/ 463701 h 2771890"/>
                <a:gd name="connsiteX20" fmla="*/ 2929025 w 3895428"/>
                <a:gd name="connsiteY20" fmla="*/ 533039 h 2771890"/>
                <a:gd name="connsiteX21" fmla="*/ 2946359 w 3895428"/>
                <a:gd name="connsiteY21" fmla="*/ 585043 h 2771890"/>
                <a:gd name="connsiteX22" fmla="*/ 3015698 w 3895428"/>
                <a:gd name="connsiteY22" fmla="*/ 576375 h 2771890"/>
                <a:gd name="connsiteX23" fmla="*/ 3050367 w 3895428"/>
                <a:gd name="connsiteY23" fmla="*/ 645714 h 2771890"/>
                <a:gd name="connsiteX24" fmla="*/ 3085036 w 3895428"/>
                <a:gd name="connsiteY24" fmla="*/ 628379 h 2771890"/>
                <a:gd name="connsiteX25" fmla="*/ 3167375 w 3895428"/>
                <a:gd name="connsiteY25" fmla="*/ 632713 h 2771890"/>
                <a:gd name="connsiteX26" fmla="*/ 3258382 w 3895428"/>
                <a:gd name="connsiteY26" fmla="*/ 554707 h 2771890"/>
                <a:gd name="connsiteX27" fmla="*/ 3323387 w 3895428"/>
                <a:gd name="connsiteY27" fmla="*/ 546040 h 2771890"/>
                <a:gd name="connsiteX28" fmla="*/ 3297385 w 3895428"/>
                <a:gd name="connsiteY28" fmla="*/ 468034 h 2771890"/>
                <a:gd name="connsiteX29" fmla="*/ 3332054 w 3895428"/>
                <a:gd name="connsiteY29" fmla="*/ 424698 h 2771890"/>
                <a:gd name="connsiteX30" fmla="*/ 3327720 w 3895428"/>
                <a:gd name="connsiteY30" fmla="*/ 351026 h 2771890"/>
                <a:gd name="connsiteX31" fmla="*/ 3444729 w 3895428"/>
                <a:gd name="connsiteY31" fmla="*/ 385695 h 2771890"/>
                <a:gd name="connsiteX32" fmla="*/ 3496733 w 3895428"/>
                <a:gd name="connsiteY32" fmla="*/ 385695 h 2771890"/>
                <a:gd name="connsiteX33" fmla="*/ 3475064 w 3895428"/>
                <a:gd name="connsiteY33" fmla="*/ 307689 h 2771890"/>
                <a:gd name="connsiteX34" fmla="*/ 3518401 w 3895428"/>
                <a:gd name="connsiteY34" fmla="*/ 286021 h 2771890"/>
                <a:gd name="connsiteX35" fmla="*/ 3531402 w 3895428"/>
                <a:gd name="connsiteY35" fmla="*/ 164679 h 2771890"/>
                <a:gd name="connsiteX36" fmla="*/ 3652744 w 3895428"/>
                <a:gd name="connsiteY36" fmla="*/ 125676 h 2771890"/>
                <a:gd name="connsiteX37" fmla="*/ 3704748 w 3895428"/>
                <a:gd name="connsiteY37" fmla="*/ 199348 h 2771890"/>
                <a:gd name="connsiteX38" fmla="*/ 3722082 w 3895428"/>
                <a:gd name="connsiteY38" fmla="*/ 247018 h 2771890"/>
                <a:gd name="connsiteX39" fmla="*/ 3839091 w 3895428"/>
                <a:gd name="connsiteY39" fmla="*/ 320690 h 2771890"/>
                <a:gd name="connsiteX40" fmla="*/ 3843425 w 3895428"/>
                <a:gd name="connsiteY40" fmla="*/ 381361 h 2771890"/>
                <a:gd name="connsiteX41" fmla="*/ 3787087 w 3895428"/>
                <a:gd name="connsiteY41" fmla="*/ 485369 h 2771890"/>
                <a:gd name="connsiteX42" fmla="*/ 3826090 w 3895428"/>
                <a:gd name="connsiteY42" fmla="*/ 589376 h 2771890"/>
                <a:gd name="connsiteX43" fmla="*/ 3800088 w 3895428"/>
                <a:gd name="connsiteY43" fmla="*/ 736721 h 2771890"/>
                <a:gd name="connsiteX44" fmla="*/ 3735083 w 3895428"/>
                <a:gd name="connsiteY44" fmla="*/ 775723 h 2771890"/>
                <a:gd name="connsiteX45" fmla="*/ 3778420 w 3895428"/>
                <a:gd name="connsiteY45" fmla="*/ 832061 h 2771890"/>
                <a:gd name="connsiteX46" fmla="*/ 3787087 w 3895428"/>
                <a:gd name="connsiteY46" fmla="*/ 884065 h 2771890"/>
                <a:gd name="connsiteX47" fmla="*/ 3674412 w 3895428"/>
                <a:gd name="connsiteY47" fmla="*/ 949069 h 2771890"/>
                <a:gd name="connsiteX48" fmla="*/ 3730750 w 3895428"/>
                <a:gd name="connsiteY48" fmla="*/ 1001073 h 2771890"/>
                <a:gd name="connsiteX49" fmla="*/ 3709082 w 3895428"/>
                <a:gd name="connsiteY49" fmla="*/ 1066078 h 2771890"/>
                <a:gd name="connsiteX50" fmla="*/ 3652744 w 3895428"/>
                <a:gd name="connsiteY50" fmla="*/ 1113748 h 2771890"/>
                <a:gd name="connsiteX51" fmla="*/ 3665745 w 3895428"/>
                <a:gd name="connsiteY51" fmla="*/ 1144084 h 2771890"/>
                <a:gd name="connsiteX52" fmla="*/ 3696081 w 3895428"/>
                <a:gd name="connsiteY52" fmla="*/ 1248091 h 2771890"/>
                <a:gd name="connsiteX53" fmla="*/ 3795755 w 3895428"/>
                <a:gd name="connsiteY53" fmla="*/ 1243757 h 2771890"/>
                <a:gd name="connsiteX54" fmla="*/ 3895428 w 3895428"/>
                <a:gd name="connsiteY54" fmla="*/ 1313096 h 2771890"/>
                <a:gd name="connsiteX55" fmla="*/ 3860759 w 3895428"/>
                <a:gd name="connsiteY55" fmla="*/ 1525445 h 2771890"/>
                <a:gd name="connsiteX56" fmla="*/ 3813089 w 3895428"/>
                <a:gd name="connsiteY56" fmla="*/ 1564448 h 2771890"/>
                <a:gd name="connsiteX57" fmla="*/ 3735083 w 3895428"/>
                <a:gd name="connsiteY57" fmla="*/ 1516777 h 2771890"/>
                <a:gd name="connsiteX58" fmla="*/ 3700414 w 3895428"/>
                <a:gd name="connsiteY58" fmla="*/ 1542779 h 2771890"/>
                <a:gd name="connsiteX59" fmla="*/ 3652744 w 3895428"/>
                <a:gd name="connsiteY59" fmla="*/ 1499443 h 2771890"/>
                <a:gd name="connsiteX60" fmla="*/ 3631076 w 3895428"/>
                <a:gd name="connsiteY60" fmla="*/ 1499443 h 2771890"/>
                <a:gd name="connsiteX61" fmla="*/ 3583406 w 3895428"/>
                <a:gd name="connsiteY61" fmla="*/ 1547113 h 2771890"/>
                <a:gd name="connsiteX62" fmla="*/ 3557404 w 3895428"/>
                <a:gd name="connsiteY62" fmla="*/ 1512444 h 2771890"/>
                <a:gd name="connsiteX63" fmla="*/ 3522735 w 3895428"/>
                <a:gd name="connsiteY63" fmla="*/ 1529778 h 2771890"/>
                <a:gd name="connsiteX64" fmla="*/ 3475064 w 3895428"/>
                <a:gd name="connsiteY64" fmla="*/ 1521111 h 2771890"/>
                <a:gd name="connsiteX65" fmla="*/ 3466397 w 3895428"/>
                <a:gd name="connsiteY65" fmla="*/ 1460440 h 2771890"/>
                <a:gd name="connsiteX66" fmla="*/ 3431728 w 3895428"/>
                <a:gd name="connsiteY66" fmla="*/ 1447439 h 2771890"/>
                <a:gd name="connsiteX67" fmla="*/ 3397059 w 3895428"/>
                <a:gd name="connsiteY67" fmla="*/ 1464774 h 2771890"/>
                <a:gd name="connsiteX68" fmla="*/ 3379724 w 3895428"/>
                <a:gd name="connsiteY68" fmla="*/ 1460440 h 2771890"/>
                <a:gd name="connsiteX69" fmla="*/ 3366723 w 3895428"/>
                <a:gd name="connsiteY69" fmla="*/ 1395435 h 2771890"/>
                <a:gd name="connsiteX70" fmla="*/ 3405726 w 3895428"/>
                <a:gd name="connsiteY70" fmla="*/ 1343431 h 2771890"/>
                <a:gd name="connsiteX71" fmla="*/ 3375391 w 3895428"/>
                <a:gd name="connsiteY71" fmla="*/ 1326097 h 2771890"/>
                <a:gd name="connsiteX72" fmla="*/ 3353722 w 3895428"/>
                <a:gd name="connsiteY72" fmla="*/ 1278427 h 2771890"/>
                <a:gd name="connsiteX73" fmla="*/ 3310386 w 3895428"/>
                <a:gd name="connsiteY73" fmla="*/ 1334764 h 2771890"/>
                <a:gd name="connsiteX74" fmla="*/ 3267049 w 3895428"/>
                <a:gd name="connsiteY74" fmla="*/ 1291428 h 2771890"/>
                <a:gd name="connsiteX75" fmla="*/ 3145707 w 3895428"/>
                <a:gd name="connsiteY75" fmla="*/ 1365100 h 2771890"/>
                <a:gd name="connsiteX76" fmla="*/ 3067701 w 3895428"/>
                <a:gd name="connsiteY76" fmla="*/ 1356432 h 2771890"/>
                <a:gd name="connsiteX77" fmla="*/ 3067701 w 3895428"/>
                <a:gd name="connsiteY77" fmla="*/ 1434438 h 2771890"/>
                <a:gd name="connsiteX78" fmla="*/ 3028699 w 3895428"/>
                <a:gd name="connsiteY78" fmla="*/ 1451773 h 2771890"/>
                <a:gd name="connsiteX79" fmla="*/ 3020031 w 3895428"/>
                <a:gd name="connsiteY79" fmla="*/ 1516777 h 2771890"/>
                <a:gd name="connsiteX80" fmla="*/ 2946359 w 3895428"/>
                <a:gd name="connsiteY80" fmla="*/ 1568781 h 2771890"/>
                <a:gd name="connsiteX81" fmla="*/ 2968028 w 3895428"/>
                <a:gd name="connsiteY81" fmla="*/ 1629452 h 2771890"/>
                <a:gd name="connsiteX82" fmla="*/ 2959360 w 3895428"/>
                <a:gd name="connsiteY82" fmla="*/ 1659788 h 2771890"/>
                <a:gd name="connsiteX83" fmla="*/ 2963694 w 3895428"/>
                <a:gd name="connsiteY83" fmla="*/ 1750794 h 2771890"/>
                <a:gd name="connsiteX84" fmla="*/ 2972361 w 3895428"/>
                <a:gd name="connsiteY84" fmla="*/ 1789797 h 2771890"/>
                <a:gd name="connsiteX85" fmla="*/ 2955027 w 3895428"/>
                <a:gd name="connsiteY85" fmla="*/ 1859136 h 2771890"/>
                <a:gd name="connsiteX86" fmla="*/ 2963694 w 3895428"/>
                <a:gd name="connsiteY86" fmla="*/ 1876470 h 2771890"/>
                <a:gd name="connsiteX87" fmla="*/ 2994029 w 3895428"/>
                <a:gd name="connsiteY87" fmla="*/ 1893805 h 2771890"/>
                <a:gd name="connsiteX88" fmla="*/ 3041700 w 3895428"/>
                <a:gd name="connsiteY88" fmla="*/ 1937141 h 2771890"/>
                <a:gd name="connsiteX89" fmla="*/ 3154374 w 3895428"/>
                <a:gd name="connsiteY89" fmla="*/ 1911139 h 2771890"/>
                <a:gd name="connsiteX90" fmla="*/ 3228046 w 3895428"/>
                <a:gd name="connsiteY90" fmla="*/ 1989145 h 2771890"/>
                <a:gd name="connsiteX91" fmla="*/ 3219379 w 3895428"/>
                <a:gd name="connsiteY91" fmla="*/ 2054150 h 2771890"/>
                <a:gd name="connsiteX92" fmla="*/ 3141373 w 3895428"/>
                <a:gd name="connsiteY92" fmla="*/ 2075818 h 2771890"/>
                <a:gd name="connsiteX93" fmla="*/ 3141373 w 3895428"/>
                <a:gd name="connsiteY93" fmla="*/ 2123488 h 2771890"/>
                <a:gd name="connsiteX94" fmla="*/ 3119705 w 3895428"/>
                <a:gd name="connsiteY94" fmla="*/ 2145157 h 2771890"/>
                <a:gd name="connsiteX95" fmla="*/ 3115372 w 3895428"/>
                <a:gd name="connsiteY95" fmla="*/ 2210161 h 2771890"/>
                <a:gd name="connsiteX96" fmla="*/ 3137040 w 3895428"/>
                <a:gd name="connsiteY96" fmla="*/ 2262165 h 2771890"/>
                <a:gd name="connsiteX97" fmla="*/ 3202045 w 3895428"/>
                <a:gd name="connsiteY97" fmla="*/ 2327170 h 2771890"/>
                <a:gd name="connsiteX98" fmla="*/ 3262716 w 3895428"/>
                <a:gd name="connsiteY98" fmla="*/ 2426844 h 2771890"/>
                <a:gd name="connsiteX99" fmla="*/ 3202045 w 3895428"/>
                <a:gd name="connsiteY99" fmla="*/ 2513517 h 2771890"/>
                <a:gd name="connsiteX100" fmla="*/ 3158708 w 3895428"/>
                <a:gd name="connsiteY100" fmla="*/ 2548186 h 2771890"/>
                <a:gd name="connsiteX101" fmla="*/ 3076369 w 3895428"/>
                <a:gd name="connsiteY101" fmla="*/ 2535185 h 2771890"/>
                <a:gd name="connsiteX102" fmla="*/ 3041700 w 3895428"/>
                <a:gd name="connsiteY102" fmla="*/ 2569854 h 2771890"/>
                <a:gd name="connsiteX103" fmla="*/ 2981028 w 3895428"/>
                <a:gd name="connsiteY103" fmla="*/ 2526518 h 2771890"/>
                <a:gd name="connsiteX104" fmla="*/ 3020031 w 3895428"/>
                <a:gd name="connsiteY104" fmla="*/ 2483181 h 2771890"/>
                <a:gd name="connsiteX105" fmla="*/ 3011364 w 3895428"/>
                <a:gd name="connsiteY105" fmla="*/ 2418176 h 2771890"/>
                <a:gd name="connsiteX106" fmla="*/ 2881355 w 3895428"/>
                <a:gd name="connsiteY106" fmla="*/ 2370506 h 2771890"/>
                <a:gd name="connsiteX107" fmla="*/ 2877021 w 3895428"/>
                <a:gd name="connsiteY107" fmla="*/ 2331503 h 2771890"/>
                <a:gd name="connsiteX108" fmla="*/ 2898689 w 3895428"/>
                <a:gd name="connsiteY108" fmla="*/ 2283833 h 2771890"/>
                <a:gd name="connsiteX109" fmla="*/ 2842352 w 3895428"/>
                <a:gd name="connsiteY109" fmla="*/ 2236163 h 2771890"/>
                <a:gd name="connsiteX110" fmla="*/ 2881355 w 3895428"/>
                <a:gd name="connsiteY110" fmla="*/ 2162491 h 2771890"/>
                <a:gd name="connsiteX111" fmla="*/ 2777347 w 3895428"/>
                <a:gd name="connsiteY111" fmla="*/ 2080152 h 2771890"/>
                <a:gd name="connsiteX112" fmla="*/ 2725343 w 3895428"/>
                <a:gd name="connsiteY112" fmla="*/ 2106154 h 2771890"/>
                <a:gd name="connsiteX113" fmla="*/ 2673339 w 3895428"/>
                <a:gd name="connsiteY113" fmla="*/ 2075818 h 2771890"/>
                <a:gd name="connsiteX114" fmla="*/ 2604001 w 3895428"/>
                <a:gd name="connsiteY114" fmla="*/ 2132156 h 2771890"/>
                <a:gd name="connsiteX115" fmla="*/ 2530329 w 3895428"/>
                <a:gd name="connsiteY115" fmla="*/ 2140823 h 2771890"/>
                <a:gd name="connsiteX116" fmla="*/ 2486992 w 3895428"/>
                <a:gd name="connsiteY116" fmla="*/ 2188493 h 2771890"/>
                <a:gd name="connsiteX117" fmla="*/ 2400319 w 3895428"/>
                <a:gd name="connsiteY117" fmla="*/ 2223162 h 2771890"/>
                <a:gd name="connsiteX118" fmla="*/ 2322314 w 3895428"/>
                <a:gd name="connsiteY118" fmla="*/ 2179826 h 2771890"/>
                <a:gd name="connsiteX119" fmla="*/ 2291978 w 3895428"/>
                <a:gd name="connsiteY119" fmla="*/ 2197160 h 2771890"/>
                <a:gd name="connsiteX120" fmla="*/ 2278977 w 3895428"/>
                <a:gd name="connsiteY120" fmla="*/ 2257831 h 2771890"/>
                <a:gd name="connsiteX121" fmla="*/ 2309313 w 3895428"/>
                <a:gd name="connsiteY121" fmla="*/ 2301168 h 2771890"/>
                <a:gd name="connsiteX122" fmla="*/ 2278977 w 3895428"/>
                <a:gd name="connsiteY122" fmla="*/ 2301168 h 2771890"/>
                <a:gd name="connsiteX123" fmla="*/ 2296312 w 3895428"/>
                <a:gd name="connsiteY123" fmla="*/ 2357505 h 2771890"/>
                <a:gd name="connsiteX124" fmla="*/ 2235641 w 3895428"/>
                <a:gd name="connsiteY124" fmla="*/ 2357505 h 2771890"/>
                <a:gd name="connsiteX125" fmla="*/ 2196638 w 3895428"/>
                <a:gd name="connsiteY125" fmla="*/ 2340171 h 2771890"/>
                <a:gd name="connsiteX126" fmla="*/ 2131633 w 3895428"/>
                <a:gd name="connsiteY126" fmla="*/ 2379174 h 2771890"/>
                <a:gd name="connsiteX127" fmla="*/ 2036293 w 3895428"/>
                <a:gd name="connsiteY127" fmla="*/ 2370506 h 2771890"/>
                <a:gd name="connsiteX128" fmla="*/ 1945286 w 3895428"/>
                <a:gd name="connsiteY128" fmla="*/ 2327170 h 2771890"/>
                <a:gd name="connsiteX129" fmla="*/ 1919284 w 3895428"/>
                <a:gd name="connsiteY129" fmla="*/ 2353172 h 2771890"/>
                <a:gd name="connsiteX130" fmla="*/ 1797942 w 3895428"/>
                <a:gd name="connsiteY130" fmla="*/ 2140823 h 2771890"/>
                <a:gd name="connsiteX131" fmla="*/ 1724270 w 3895428"/>
                <a:gd name="connsiteY131" fmla="*/ 2114821 h 2771890"/>
                <a:gd name="connsiteX132" fmla="*/ 1758939 w 3895428"/>
                <a:gd name="connsiteY132" fmla="*/ 2071484 h 2771890"/>
                <a:gd name="connsiteX133" fmla="*/ 1737271 w 3895428"/>
                <a:gd name="connsiteY133" fmla="*/ 2010813 h 2771890"/>
                <a:gd name="connsiteX134" fmla="*/ 1719937 w 3895428"/>
                <a:gd name="connsiteY134" fmla="*/ 1980478 h 2771890"/>
                <a:gd name="connsiteX135" fmla="*/ 1728604 w 3895428"/>
                <a:gd name="connsiteY135" fmla="*/ 1807132 h 2771890"/>
                <a:gd name="connsiteX136" fmla="*/ 1706936 w 3895428"/>
                <a:gd name="connsiteY136" fmla="*/ 1785464 h 2771890"/>
                <a:gd name="connsiteX137" fmla="*/ 1737271 w 3895428"/>
                <a:gd name="connsiteY137" fmla="*/ 1755128 h 2771890"/>
                <a:gd name="connsiteX138" fmla="*/ 1732937 w 3895428"/>
                <a:gd name="connsiteY138" fmla="*/ 1711792 h 2771890"/>
                <a:gd name="connsiteX139" fmla="*/ 1650598 w 3895428"/>
                <a:gd name="connsiteY139" fmla="*/ 1750794 h 2771890"/>
                <a:gd name="connsiteX140" fmla="*/ 1641931 w 3895428"/>
                <a:gd name="connsiteY140" fmla="*/ 1802798 h 2771890"/>
                <a:gd name="connsiteX141" fmla="*/ 1620263 w 3895428"/>
                <a:gd name="connsiteY141" fmla="*/ 1837467 h 2771890"/>
                <a:gd name="connsiteX142" fmla="*/ 1568259 w 3895428"/>
                <a:gd name="connsiteY142" fmla="*/ 1815799 h 2771890"/>
                <a:gd name="connsiteX143" fmla="*/ 1516255 w 3895428"/>
                <a:gd name="connsiteY143" fmla="*/ 1755128 h 2771890"/>
                <a:gd name="connsiteX144" fmla="*/ 1533590 w 3895428"/>
                <a:gd name="connsiteY144" fmla="*/ 1729126 h 2771890"/>
                <a:gd name="connsiteX145" fmla="*/ 1507588 w 3895428"/>
                <a:gd name="connsiteY145" fmla="*/ 1711792 h 2771890"/>
                <a:gd name="connsiteX146" fmla="*/ 1390579 w 3895428"/>
                <a:gd name="connsiteY146" fmla="*/ 1746461 h 2771890"/>
                <a:gd name="connsiteX147" fmla="*/ 1338575 w 3895428"/>
                <a:gd name="connsiteY147" fmla="*/ 1763795 h 2771890"/>
                <a:gd name="connsiteX148" fmla="*/ 1321241 w 3895428"/>
                <a:gd name="connsiteY148" fmla="*/ 1785464 h 2771890"/>
                <a:gd name="connsiteX149" fmla="*/ 1338575 w 3895428"/>
                <a:gd name="connsiteY149" fmla="*/ 1854802 h 2771890"/>
                <a:gd name="connsiteX150" fmla="*/ 1316907 w 3895428"/>
                <a:gd name="connsiteY150" fmla="*/ 1902472 h 2771890"/>
                <a:gd name="connsiteX151" fmla="*/ 1277904 w 3895428"/>
                <a:gd name="connsiteY151" fmla="*/ 1915473 h 2771890"/>
                <a:gd name="connsiteX152" fmla="*/ 1295239 w 3895428"/>
                <a:gd name="connsiteY152" fmla="*/ 1958810 h 2771890"/>
                <a:gd name="connsiteX153" fmla="*/ 1347243 w 3895428"/>
                <a:gd name="connsiteY153" fmla="*/ 2006480 h 2771890"/>
                <a:gd name="connsiteX154" fmla="*/ 1351576 w 3895428"/>
                <a:gd name="connsiteY154" fmla="*/ 2041149 h 2771890"/>
                <a:gd name="connsiteX155" fmla="*/ 1334242 w 3895428"/>
                <a:gd name="connsiteY155" fmla="*/ 2075818 h 2771890"/>
                <a:gd name="connsiteX156" fmla="*/ 1364577 w 3895428"/>
                <a:gd name="connsiteY156" fmla="*/ 2101820 h 2771890"/>
                <a:gd name="connsiteX157" fmla="*/ 1334242 w 3895428"/>
                <a:gd name="connsiteY157" fmla="*/ 2119155 h 2771890"/>
                <a:gd name="connsiteX158" fmla="*/ 1334242 w 3895428"/>
                <a:gd name="connsiteY158" fmla="*/ 2175492 h 2771890"/>
                <a:gd name="connsiteX159" fmla="*/ 1386246 w 3895428"/>
                <a:gd name="connsiteY159" fmla="*/ 2192827 h 2771890"/>
                <a:gd name="connsiteX160" fmla="*/ 1394913 w 3895428"/>
                <a:gd name="connsiteY160" fmla="*/ 2292501 h 2771890"/>
                <a:gd name="connsiteX161" fmla="*/ 1368911 w 3895428"/>
                <a:gd name="connsiteY161" fmla="*/ 2305502 h 2771890"/>
                <a:gd name="connsiteX162" fmla="*/ 1286572 w 3895428"/>
                <a:gd name="connsiteY162" fmla="*/ 2483181 h 2771890"/>
                <a:gd name="connsiteX163" fmla="*/ 1295239 w 3895428"/>
                <a:gd name="connsiteY163" fmla="*/ 2574188 h 2771890"/>
                <a:gd name="connsiteX164" fmla="*/ 1230234 w 3895428"/>
                <a:gd name="connsiteY164" fmla="*/ 2582855 h 2771890"/>
                <a:gd name="connsiteX165" fmla="*/ 1225900 w 3895428"/>
                <a:gd name="connsiteY165" fmla="*/ 2647860 h 2771890"/>
                <a:gd name="connsiteX166" fmla="*/ 1191231 w 3895428"/>
                <a:gd name="connsiteY166" fmla="*/ 2647860 h 2771890"/>
                <a:gd name="connsiteX167" fmla="*/ 1186898 w 3895428"/>
                <a:gd name="connsiteY167" fmla="*/ 2734533 h 2771890"/>
                <a:gd name="connsiteX168" fmla="*/ 1121893 w 3895428"/>
                <a:gd name="connsiteY168" fmla="*/ 2764868 h 2771890"/>
                <a:gd name="connsiteX169" fmla="*/ 1114044 w 3895428"/>
                <a:gd name="connsiteY169" fmla="*/ 2771890 h 2771890"/>
                <a:gd name="connsiteX170" fmla="*/ 1101268 w 3895428"/>
                <a:gd name="connsiteY170" fmla="*/ 2770826 h 2771890"/>
                <a:gd name="connsiteX171" fmla="*/ 1052073 w 3895428"/>
                <a:gd name="connsiteY171" fmla="*/ 2737166 h 2771890"/>
                <a:gd name="connsiteX172" fmla="*/ 1018206 w 3895428"/>
                <a:gd name="connsiteY172" fmla="*/ 2678669 h 2771890"/>
                <a:gd name="connsiteX173" fmla="*/ 959709 w 3895428"/>
                <a:gd name="connsiteY173" fmla="*/ 2650960 h 2771890"/>
                <a:gd name="connsiteX174" fmla="*/ 922764 w 3895428"/>
                <a:gd name="connsiteY174" fmla="*/ 2577069 h 2771890"/>
                <a:gd name="connsiteX175" fmla="*/ 922764 w 3895428"/>
                <a:gd name="connsiteY175" fmla="*/ 2487785 h 2771890"/>
                <a:gd name="connsiteX176" fmla="*/ 873503 w 3895428"/>
                <a:gd name="connsiteY176" fmla="*/ 2407736 h 2771890"/>
                <a:gd name="connsiteX177" fmla="*/ 910449 w 3895428"/>
                <a:gd name="connsiteY177" fmla="*/ 2321530 h 2771890"/>
                <a:gd name="connsiteX178" fmla="*/ 898134 w 3895428"/>
                <a:gd name="connsiteY178" fmla="*/ 2306136 h 2771890"/>
                <a:gd name="connsiteX179" fmla="*/ 895055 w 3895428"/>
                <a:gd name="connsiteY179" fmla="*/ 2244560 h 2771890"/>
                <a:gd name="connsiteX180" fmla="*/ 947394 w 3895428"/>
                <a:gd name="connsiteY180" fmla="*/ 2219930 h 2771890"/>
                <a:gd name="connsiteX181" fmla="*/ 953552 w 3895428"/>
                <a:gd name="connsiteY181" fmla="*/ 2139882 h 2771890"/>
                <a:gd name="connsiteX182" fmla="*/ 932000 w 3895428"/>
                <a:gd name="connsiteY182" fmla="*/ 2102936 h 2771890"/>
                <a:gd name="connsiteX183" fmla="*/ 962788 w 3895428"/>
                <a:gd name="connsiteY183" fmla="*/ 2022888 h 2771890"/>
                <a:gd name="connsiteX184" fmla="*/ 928921 w 3895428"/>
                <a:gd name="connsiteY184" fmla="*/ 1952076 h 2771890"/>
                <a:gd name="connsiteX185" fmla="*/ 950473 w 3895428"/>
                <a:gd name="connsiteY185" fmla="*/ 1884342 h 2771890"/>
                <a:gd name="connsiteX186" fmla="*/ 916606 w 3895428"/>
                <a:gd name="connsiteY186" fmla="*/ 1832003 h 2771890"/>
                <a:gd name="connsiteX187" fmla="*/ 858109 w 3895428"/>
                <a:gd name="connsiteY187" fmla="*/ 1832003 h 2771890"/>
                <a:gd name="connsiteX188" fmla="*/ 830400 w 3895428"/>
                <a:gd name="connsiteY188" fmla="*/ 1810451 h 2771890"/>
                <a:gd name="connsiteX189" fmla="*/ 830400 w 3895428"/>
                <a:gd name="connsiteY189" fmla="*/ 1776585 h 2771890"/>
                <a:gd name="connsiteX190" fmla="*/ 793455 w 3895428"/>
                <a:gd name="connsiteY190" fmla="*/ 1733482 h 2771890"/>
                <a:gd name="connsiteX191" fmla="*/ 784218 w 3895428"/>
                <a:gd name="connsiteY191" fmla="*/ 1668827 h 2771890"/>
                <a:gd name="connsiteX192" fmla="*/ 796534 w 3895428"/>
                <a:gd name="connsiteY192" fmla="*/ 1607251 h 2771890"/>
                <a:gd name="connsiteX193" fmla="*/ 799612 w 3895428"/>
                <a:gd name="connsiteY193" fmla="*/ 1567227 h 2771890"/>
                <a:gd name="connsiteX194" fmla="*/ 799612 w 3895428"/>
                <a:gd name="connsiteY194" fmla="*/ 1545676 h 2771890"/>
                <a:gd name="connsiteX195" fmla="*/ 830400 w 3895428"/>
                <a:gd name="connsiteY195" fmla="*/ 1514888 h 2771890"/>
                <a:gd name="connsiteX196" fmla="*/ 818085 w 3895428"/>
                <a:gd name="connsiteY196" fmla="*/ 1484100 h 2771890"/>
                <a:gd name="connsiteX197" fmla="*/ 811928 w 3895428"/>
                <a:gd name="connsiteY197" fmla="*/ 1459469 h 2771890"/>
                <a:gd name="connsiteX198" fmla="*/ 781140 w 3895428"/>
                <a:gd name="connsiteY198" fmla="*/ 1437918 h 2771890"/>
                <a:gd name="connsiteX199" fmla="*/ 753431 w 3895428"/>
                <a:gd name="connsiteY199" fmla="*/ 1428682 h 2771890"/>
                <a:gd name="connsiteX200" fmla="*/ 741115 w 3895428"/>
                <a:gd name="connsiteY200" fmla="*/ 1428682 h 2771890"/>
                <a:gd name="connsiteX201" fmla="*/ 725721 w 3895428"/>
                <a:gd name="connsiteY201" fmla="*/ 1434839 h 2771890"/>
                <a:gd name="connsiteX202" fmla="*/ 725721 w 3895428"/>
                <a:gd name="connsiteY202" fmla="*/ 1437918 h 2771890"/>
                <a:gd name="connsiteX203" fmla="*/ 707249 w 3895428"/>
                <a:gd name="connsiteY203" fmla="*/ 1444076 h 2771890"/>
                <a:gd name="connsiteX204" fmla="*/ 688776 w 3895428"/>
                <a:gd name="connsiteY204" fmla="*/ 1447154 h 2771890"/>
                <a:gd name="connsiteX205" fmla="*/ 667225 w 3895428"/>
                <a:gd name="connsiteY205" fmla="*/ 1447154 h 2771890"/>
                <a:gd name="connsiteX206" fmla="*/ 657988 w 3895428"/>
                <a:gd name="connsiteY206" fmla="*/ 1450233 h 2771890"/>
                <a:gd name="connsiteX207" fmla="*/ 661067 w 3895428"/>
                <a:gd name="connsiteY207" fmla="*/ 1394815 h 2771890"/>
                <a:gd name="connsiteX208" fmla="*/ 645673 w 3895428"/>
                <a:gd name="connsiteY208" fmla="*/ 1364027 h 2771890"/>
                <a:gd name="connsiteX209" fmla="*/ 611806 w 3895428"/>
                <a:gd name="connsiteY209" fmla="*/ 1400972 h 2771890"/>
                <a:gd name="connsiteX210" fmla="*/ 581018 w 3895428"/>
                <a:gd name="connsiteY210" fmla="*/ 1391736 h 2771890"/>
                <a:gd name="connsiteX211" fmla="*/ 540994 w 3895428"/>
                <a:gd name="connsiteY211" fmla="*/ 1407130 h 2771890"/>
                <a:gd name="connsiteX212" fmla="*/ 562546 w 3895428"/>
                <a:gd name="connsiteY212" fmla="*/ 1471785 h 2771890"/>
                <a:gd name="connsiteX213" fmla="*/ 544073 w 3895428"/>
                <a:gd name="connsiteY213" fmla="*/ 1505651 h 2771890"/>
                <a:gd name="connsiteX214" fmla="*/ 377818 w 3895428"/>
                <a:gd name="connsiteY214" fmla="*/ 1576463 h 2771890"/>
                <a:gd name="connsiteX215" fmla="*/ 288534 w 3895428"/>
                <a:gd name="connsiteY215" fmla="*/ 1564148 h 2771890"/>
                <a:gd name="connsiteX216" fmla="*/ 217721 w 3895428"/>
                <a:gd name="connsiteY216" fmla="*/ 1539518 h 2771890"/>
                <a:gd name="connsiteX217" fmla="*/ 100728 w 3895428"/>
                <a:gd name="connsiteY217" fmla="*/ 1551833 h 2771890"/>
                <a:gd name="connsiteX218" fmla="*/ 60703 w 3895428"/>
                <a:gd name="connsiteY218" fmla="*/ 1527203 h 2771890"/>
                <a:gd name="connsiteX219" fmla="*/ 59570 w 3895428"/>
                <a:gd name="connsiteY219" fmla="*/ 1527973 h 2771890"/>
                <a:gd name="connsiteX220" fmla="*/ 59570 w 3895428"/>
                <a:gd name="connsiteY220" fmla="*/ 1415575 h 2771890"/>
                <a:gd name="connsiteX221" fmla="*/ 0 w 3895428"/>
                <a:gd name="connsiteY221" fmla="*/ 1356005 h 2771890"/>
                <a:gd name="connsiteX222" fmla="*/ 0 w 3895428"/>
                <a:gd name="connsiteY222" fmla="*/ 1320263 h 2771890"/>
                <a:gd name="connsiteX223" fmla="*/ 50635 w 3895428"/>
                <a:gd name="connsiteY223" fmla="*/ 1266650 h 2771890"/>
                <a:gd name="connsiteX224" fmla="*/ 38721 w 3895428"/>
                <a:gd name="connsiteY224" fmla="*/ 1186231 h 2771890"/>
                <a:gd name="connsiteX225" fmla="*/ 74463 w 3895428"/>
                <a:gd name="connsiteY225" fmla="*/ 1144532 h 2771890"/>
                <a:gd name="connsiteX226" fmla="*/ 119140 w 3895428"/>
                <a:gd name="connsiteY226" fmla="*/ 1153467 h 2771890"/>
                <a:gd name="connsiteX227" fmla="*/ 187646 w 3895428"/>
                <a:gd name="connsiteY227" fmla="*/ 1108789 h 2771890"/>
                <a:gd name="connsiteX228" fmla="*/ 193603 w 3895428"/>
                <a:gd name="connsiteY228" fmla="*/ 1052198 h 2771890"/>
                <a:gd name="connsiteX229" fmla="*/ 226366 w 3895428"/>
                <a:gd name="connsiteY229" fmla="*/ 1028370 h 2771890"/>
                <a:gd name="connsiteX230" fmla="*/ 274022 w 3895428"/>
                <a:gd name="connsiteY230" fmla="*/ 1064112 h 2771890"/>
                <a:gd name="connsiteX231" fmla="*/ 327635 w 3895428"/>
                <a:gd name="connsiteY231" fmla="*/ 1040284 h 2771890"/>
                <a:gd name="connsiteX232" fmla="*/ 348485 w 3895428"/>
                <a:gd name="connsiteY232" fmla="*/ 953907 h 2771890"/>
                <a:gd name="connsiteX233" fmla="*/ 384227 w 3895428"/>
                <a:gd name="connsiteY233" fmla="*/ 944972 h 2771890"/>
                <a:gd name="connsiteX234" fmla="*/ 360399 w 3895428"/>
                <a:gd name="connsiteY234" fmla="*/ 876466 h 2771890"/>
                <a:gd name="connsiteX235" fmla="*/ 399119 w 3895428"/>
                <a:gd name="connsiteY235" fmla="*/ 864552 h 2771890"/>
                <a:gd name="connsiteX236" fmla="*/ 457029 w 3895428"/>
                <a:gd name="connsiteY236" fmla="*/ 811276 h 2771890"/>
                <a:gd name="connsiteX237" fmla="*/ 489180 w 3895428"/>
                <a:gd name="connsiteY237" fmla="*/ 806059 h 2771890"/>
                <a:gd name="connsiteX238" fmla="*/ 523849 w 3895428"/>
                <a:gd name="connsiteY238" fmla="*/ 806059 h 2771890"/>
                <a:gd name="connsiteX239" fmla="*/ 575853 w 3895428"/>
                <a:gd name="connsiteY239" fmla="*/ 840728 h 2771890"/>
                <a:gd name="connsiteX240" fmla="*/ 666860 w 3895428"/>
                <a:gd name="connsiteY240" fmla="*/ 814726 h 2771890"/>
                <a:gd name="connsiteX241" fmla="*/ 744865 w 3895428"/>
                <a:gd name="connsiteY241" fmla="*/ 814726 h 2771890"/>
                <a:gd name="connsiteX242" fmla="*/ 796869 w 3895428"/>
                <a:gd name="connsiteY242" fmla="*/ 723720 h 2771890"/>
                <a:gd name="connsiteX243" fmla="*/ 827205 w 3895428"/>
                <a:gd name="connsiteY243" fmla="*/ 637047 h 2771890"/>
                <a:gd name="connsiteX244" fmla="*/ 848873 w 3895428"/>
                <a:gd name="connsiteY244" fmla="*/ 606711 h 2771890"/>
                <a:gd name="connsiteX245" fmla="*/ 909544 w 3895428"/>
                <a:gd name="connsiteY245" fmla="*/ 606711 h 2771890"/>
                <a:gd name="connsiteX246" fmla="*/ 957214 w 3895428"/>
                <a:gd name="connsiteY246" fmla="*/ 676049 h 2771890"/>
                <a:gd name="connsiteX247" fmla="*/ 1017885 w 3895428"/>
                <a:gd name="connsiteY247" fmla="*/ 628379 h 2771890"/>
                <a:gd name="connsiteX248" fmla="*/ 1061222 w 3895428"/>
                <a:gd name="connsiteY248" fmla="*/ 580709 h 2771890"/>
                <a:gd name="connsiteX249" fmla="*/ 1143561 w 3895428"/>
                <a:gd name="connsiteY249" fmla="*/ 580709 h 2771890"/>
                <a:gd name="connsiteX250" fmla="*/ 1199899 w 3895428"/>
                <a:gd name="connsiteY250" fmla="*/ 507037 h 2771890"/>
                <a:gd name="connsiteX251" fmla="*/ 1243235 w 3895428"/>
                <a:gd name="connsiteY251" fmla="*/ 468034 h 2771890"/>
                <a:gd name="connsiteX252" fmla="*/ 1290905 w 3895428"/>
                <a:gd name="connsiteY252" fmla="*/ 494036 h 2771890"/>
                <a:gd name="connsiteX253" fmla="*/ 1338575 w 3895428"/>
                <a:gd name="connsiteY253" fmla="*/ 489703 h 2771890"/>
                <a:gd name="connsiteX254" fmla="*/ 1433916 w 3895428"/>
                <a:gd name="connsiteY254" fmla="*/ 507037 h 2771890"/>
                <a:gd name="connsiteX255" fmla="*/ 1607262 w 3895428"/>
                <a:gd name="connsiteY255" fmla="*/ 528705 h 2771890"/>
                <a:gd name="connsiteX256" fmla="*/ 1667933 w 3895428"/>
                <a:gd name="connsiteY256" fmla="*/ 580709 h 2771890"/>
                <a:gd name="connsiteX257" fmla="*/ 1702602 w 3895428"/>
                <a:gd name="connsiteY257" fmla="*/ 546040 h 2771890"/>
                <a:gd name="connsiteX258" fmla="*/ 1707290 w 3895428"/>
                <a:gd name="connsiteY258" fmla="*/ 514996 h 2771890"/>
                <a:gd name="connsiteX259" fmla="*/ 1759826 w 3895428"/>
                <a:gd name="connsiteY259" fmla="*/ 338025 h 2771890"/>
                <a:gd name="connsiteX260" fmla="*/ 1823944 w 3895428"/>
                <a:gd name="connsiteY260" fmla="*/ 338025 h 2771890"/>
                <a:gd name="connsiteX261" fmla="*/ 1815277 w 3895428"/>
                <a:gd name="connsiteY261" fmla="*/ 290355 h 2771890"/>
                <a:gd name="connsiteX262" fmla="*/ 1854280 w 3895428"/>
                <a:gd name="connsiteY262" fmla="*/ 277354 h 2771890"/>
                <a:gd name="connsiteX263" fmla="*/ 1719937 w 3895428"/>
                <a:gd name="connsiteY263" fmla="*/ 39003 h 277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3895428" h="2771890">
                  <a:moveTo>
                    <a:pt x="1845612" y="0"/>
                  </a:moveTo>
                  <a:lnTo>
                    <a:pt x="1888949" y="47670"/>
                  </a:lnTo>
                  <a:lnTo>
                    <a:pt x="1975622" y="0"/>
                  </a:lnTo>
                  <a:lnTo>
                    <a:pt x="2044960" y="30336"/>
                  </a:lnTo>
                  <a:lnTo>
                    <a:pt x="2075296" y="8667"/>
                  </a:lnTo>
                  <a:lnTo>
                    <a:pt x="2157635" y="8667"/>
                  </a:lnTo>
                  <a:lnTo>
                    <a:pt x="2222640" y="52004"/>
                  </a:lnTo>
                  <a:lnTo>
                    <a:pt x="2352649" y="60671"/>
                  </a:lnTo>
                  <a:lnTo>
                    <a:pt x="2469658" y="138677"/>
                  </a:lnTo>
                  <a:lnTo>
                    <a:pt x="2517328" y="108341"/>
                  </a:lnTo>
                  <a:lnTo>
                    <a:pt x="2560664" y="112675"/>
                  </a:lnTo>
                  <a:lnTo>
                    <a:pt x="2556331" y="138677"/>
                  </a:lnTo>
                  <a:lnTo>
                    <a:pt x="2573665" y="177680"/>
                  </a:lnTo>
                  <a:lnTo>
                    <a:pt x="2538996" y="290355"/>
                  </a:lnTo>
                  <a:lnTo>
                    <a:pt x="2564998" y="303356"/>
                  </a:lnTo>
                  <a:lnTo>
                    <a:pt x="2564998" y="381361"/>
                  </a:lnTo>
                  <a:lnTo>
                    <a:pt x="2725343" y="437699"/>
                  </a:lnTo>
                  <a:lnTo>
                    <a:pt x="2764346" y="433365"/>
                  </a:lnTo>
                  <a:lnTo>
                    <a:pt x="2825017" y="476702"/>
                  </a:lnTo>
                  <a:lnTo>
                    <a:pt x="2872687" y="463701"/>
                  </a:lnTo>
                  <a:lnTo>
                    <a:pt x="2929025" y="533039"/>
                  </a:lnTo>
                  <a:lnTo>
                    <a:pt x="2946359" y="585043"/>
                  </a:lnTo>
                  <a:lnTo>
                    <a:pt x="3015698" y="576375"/>
                  </a:lnTo>
                  <a:lnTo>
                    <a:pt x="3050367" y="645714"/>
                  </a:lnTo>
                  <a:lnTo>
                    <a:pt x="3085036" y="628379"/>
                  </a:lnTo>
                  <a:lnTo>
                    <a:pt x="3167375" y="632713"/>
                  </a:lnTo>
                  <a:lnTo>
                    <a:pt x="3258382" y="554707"/>
                  </a:lnTo>
                  <a:lnTo>
                    <a:pt x="3323387" y="546040"/>
                  </a:lnTo>
                  <a:lnTo>
                    <a:pt x="3297385" y="468034"/>
                  </a:lnTo>
                  <a:lnTo>
                    <a:pt x="3332054" y="424698"/>
                  </a:lnTo>
                  <a:lnTo>
                    <a:pt x="3327720" y="351026"/>
                  </a:lnTo>
                  <a:lnTo>
                    <a:pt x="3444729" y="385695"/>
                  </a:lnTo>
                  <a:lnTo>
                    <a:pt x="3496733" y="385695"/>
                  </a:lnTo>
                  <a:lnTo>
                    <a:pt x="3475064" y="307689"/>
                  </a:lnTo>
                  <a:lnTo>
                    <a:pt x="3518401" y="286021"/>
                  </a:lnTo>
                  <a:lnTo>
                    <a:pt x="3531402" y="164679"/>
                  </a:lnTo>
                  <a:lnTo>
                    <a:pt x="3652744" y="125676"/>
                  </a:lnTo>
                  <a:lnTo>
                    <a:pt x="3704748" y="199348"/>
                  </a:lnTo>
                  <a:lnTo>
                    <a:pt x="3722082" y="247018"/>
                  </a:lnTo>
                  <a:lnTo>
                    <a:pt x="3839091" y="320690"/>
                  </a:lnTo>
                  <a:lnTo>
                    <a:pt x="3843425" y="381361"/>
                  </a:lnTo>
                  <a:lnTo>
                    <a:pt x="3787087" y="485369"/>
                  </a:lnTo>
                  <a:lnTo>
                    <a:pt x="3826090" y="589376"/>
                  </a:lnTo>
                  <a:lnTo>
                    <a:pt x="3800088" y="736721"/>
                  </a:lnTo>
                  <a:lnTo>
                    <a:pt x="3735083" y="775723"/>
                  </a:lnTo>
                  <a:lnTo>
                    <a:pt x="3778420" y="832061"/>
                  </a:lnTo>
                  <a:lnTo>
                    <a:pt x="3787087" y="884065"/>
                  </a:lnTo>
                  <a:lnTo>
                    <a:pt x="3674412" y="949069"/>
                  </a:lnTo>
                  <a:lnTo>
                    <a:pt x="3730750" y="1001073"/>
                  </a:lnTo>
                  <a:lnTo>
                    <a:pt x="3709082" y="1066078"/>
                  </a:lnTo>
                  <a:lnTo>
                    <a:pt x="3652744" y="1113748"/>
                  </a:lnTo>
                  <a:lnTo>
                    <a:pt x="3665745" y="1144084"/>
                  </a:lnTo>
                  <a:lnTo>
                    <a:pt x="3696081" y="1248091"/>
                  </a:lnTo>
                  <a:lnTo>
                    <a:pt x="3795755" y="1243757"/>
                  </a:lnTo>
                  <a:lnTo>
                    <a:pt x="3895428" y="1313096"/>
                  </a:lnTo>
                  <a:lnTo>
                    <a:pt x="3860759" y="1525445"/>
                  </a:lnTo>
                  <a:lnTo>
                    <a:pt x="3813089" y="1564448"/>
                  </a:lnTo>
                  <a:lnTo>
                    <a:pt x="3735083" y="1516777"/>
                  </a:lnTo>
                  <a:lnTo>
                    <a:pt x="3700414" y="1542779"/>
                  </a:lnTo>
                  <a:lnTo>
                    <a:pt x="3652744" y="1499443"/>
                  </a:lnTo>
                  <a:lnTo>
                    <a:pt x="3631076" y="1499443"/>
                  </a:lnTo>
                  <a:lnTo>
                    <a:pt x="3583406" y="1547113"/>
                  </a:lnTo>
                  <a:lnTo>
                    <a:pt x="3557404" y="1512444"/>
                  </a:lnTo>
                  <a:lnTo>
                    <a:pt x="3522735" y="1529778"/>
                  </a:lnTo>
                  <a:lnTo>
                    <a:pt x="3475064" y="1521111"/>
                  </a:lnTo>
                  <a:lnTo>
                    <a:pt x="3466397" y="1460440"/>
                  </a:lnTo>
                  <a:lnTo>
                    <a:pt x="3431728" y="1447439"/>
                  </a:lnTo>
                  <a:lnTo>
                    <a:pt x="3397059" y="1464774"/>
                  </a:lnTo>
                  <a:lnTo>
                    <a:pt x="3379724" y="1460440"/>
                  </a:lnTo>
                  <a:lnTo>
                    <a:pt x="3366723" y="1395435"/>
                  </a:lnTo>
                  <a:lnTo>
                    <a:pt x="3405726" y="1343431"/>
                  </a:lnTo>
                  <a:lnTo>
                    <a:pt x="3375391" y="1326097"/>
                  </a:lnTo>
                  <a:lnTo>
                    <a:pt x="3353722" y="1278427"/>
                  </a:lnTo>
                  <a:lnTo>
                    <a:pt x="3310386" y="1334764"/>
                  </a:lnTo>
                  <a:lnTo>
                    <a:pt x="3267049" y="1291428"/>
                  </a:lnTo>
                  <a:lnTo>
                    <a:pt x="3145707" y="1365100"/>
                  </a:lnTo>
                  <a:lnTo>
                    <a:pt x="3067701" y="1356432"/>
                  </a:lnTo>
                  <a:lnTo>
                    <a:pt x="3067701" y="1434438"/>
                  </a:lnTo>
                  <a:lnTo>
                    <a:pt x="3028699" y="1451773"/>
                  </a:lnTo>
                  <a:lnTo>
                    <a:pt x="3020031" y="1516777"/>
                  </a:lnTo>
                  <a:lnTo>
                    <a:pt x="2946359" y="1568781"/>
                  </a:lnTo>
                  <a:lnTo>
                    <a:pt x="2968028" y="1629452"/>
                  </a:lnTo>
                  <a:lnTo>
                    <a:pt x="2959360" y="1659788"/>
                  </a:lnTo>
                  <a:lnTo>
                    <a:pt x="2963694" y="1750794"/>
                  </a:lnTo>
                  <a:lnTo>
                    <a:pt x="2972361" y="1789797"/>
                  </a:lnTo>
                  <a:lnTo>
                    <a:pt x="2955027" y="1859136"/>
                  </a:lnTo>
                  <a:lnTo>
                    <a:pt x="2963694" y="1876470"/>
                  </a:lnTo>
                  <a:lnTo>
                    <a:pt x="2994029" y="1893805"/>
                  </a:lnTo>
                  <a:lnTo>
                    <a:pt x="3041700" y="1937141"/>
                  </a:lnTo>
                  <a:lnTo>
                    <a:pt x="3154374" y="1911139"/>
                  </a:lnTo>
                  <a:lnTo>
                    <a:pt x="3228046" y="1989145"/>
                  </a:lnTo>
                  <a:lnTo>
                    <a:pt x="3219379" y="2054150"/>
                  </a:lnTo>
                  <a:lnTo>
                    <a:pt x="3141373" y="2075818"/>
                  </a:lnTo>
                  <a:lnTo>
                    <a:pt x="3141373" y="2123488"/>
                  </a:lnTo>
                  <a:lnTo>
                    <a:pt x="3119705" y="2145157"/>
                  </a:lnTo>
                  <a:lnTo>
                    <a:pt x="3115372" y="2210161"/>
                  </a:lnTo>
                  <a:lnTo>
                    <a:pt x="3137040" y="2262165"/>
                  </a:lnTo>
                  <a:lnTo>
                    <a:pt x="3202045" y="2327170"/>
                  </a:lnTo>
                  <a:lnTo>
                    <a:pt x="3262716" y="2426844"/>
                  </a:lnTo>
                  <a:lnTo>
                    <a:pt x="3202045" y="2513517"/>
                  </a:lnTo>
                  <a:lnTo>
                    <a:pt x="3158708" y="2548186"/>
                  </a:lnTo>
                  <a:lnTo>
                    <a:pt x="3076369" y="2535185"/>
                  </a:lnTo>
                  <a:lnTo>
                    <a:pt x="3041700" y="2569854"/>
                  </a:lnTo>
                  <a:lnTo>
                    <a:pt x="2981028" y="2526518"/>
                  </a:lnTo>
                  <a:lnTo>
                    <a:pt x="3020031" y="2483181"/>
                  </a:lnTo>
                  <a:lnTo>
                    <a:pt x="3011364" y="2418176"/>
                  </a:lnTo>
                  <a:lnTo>
                    <a:pt x="2881355" y="2370506"/>
                  </a:lnTo>
                  <a:lnTo>
                    <a:pt x="2877021" y="2331503"/>
                  </a:lnTo>
                  <a:lnTo>
                    <a:pt x="2898689" y="2283833"/>
                  </a:lnTo>
                  <a:lnTo>
                    <a:pt x="2842352" y="2236163"/>
                  </a:lnTo>
                  <a:lnTo>
                    <a:pt x="2881355" y="2162491"/>
                  </a:lnTo>
                  <a:lnTo>
                    <a:pt x="2777347" y="2080152"/>
                  </a:lnTo>
                  <a:lnTo>
                    <a:pt x="2725343" y="2106154"/>
                  </a:lnTo>
                  <a:lnTo>
                    <a:pt x="2673339" y="2075818"/>
                  </a:lnTo>
                  <a:lnTo>
                    <a:pt x="2604001" y="2132156"/>
                  </a:lnTo>
                  <a:lnTo>
                    <a:pt x="2530329" y="2140823"/>
                  </a:lnTo>
                  <a:lnTo>
                    <a:pt x="2486992" y="2188493"/>
                  </a:lnTo>
                  <a:lnTo>
                    <a:pt x="2400319" y="2223162"/>
                  </a:lnTo>
                  <a:lnTo>
                    <a:pt x="2322314" y="2179826"/>
                  </a:lnTo>
                  <a:lnTo>
                    <a:pt x="2291978" y="2197160"/>
                  </a:lnTo>
                  <a:lnTo>
                    <a:pt x="2278977" y="2257831"/>
                  </a:lnTo>
                  <a:lnTo>
                    <a:pt x="2309313" y="2301168"/>
                  </a:lnTo>
                  <a:lnTo>
                    <a:pt x="2278977" y="2301168"/>
                  </a:lnTo>
                  <a:lnTo>
                    <a:pt x="2296312" y="2357505"/>
                  </a:lnTo>
                  <a:lnTo>
                    <a:pt x="2235641" y="2357505"/>
                  </a:lnTo>
                  <a:lnTo>
                    <a:pt x="2196638" y="2340171"/>
                  </a:lnTo>
                  <a:lnTo>
                    <a:pt x="2131633" y="2379174"/>
                  </a:lnTo>
                  <a:lnTo>
                    <a:pt x="2036293" y="2370506"/>
                  </a:lnTo>
                  <a:lnTo>
                    <a:pt x="1945286" y="2327170"/>
                  </a:lnTo>
                  <a:lnTo>
                    <a:pt x="1919284" y="2353172"/>
                  </a:lnTo>
                  <a:lnTo>
                    <a:pt x="1797942" y="2140823"/>
                  </a:lnTo>
                  <a:lnTo>
                    <a:pt x="1724270" y="2114821"/>
                  </a:lnTo>
                  <a:lnTo>
                    <a:pt x="1758939" y="2071484"/>
                  </a:lnTo>
                  <a:lnTo>
                    <a:pt x="1737271" y="2010813"/>
                  </a:lnTo>
                  <a:lnTo>
                    <a:pt x="1719937" y="1980478"/>
                  </a:lnTo>
                  <a:lnTo>
                    <a:pt x="1728604" y="1807132"/>
                  </a:lnTo>
                  <a:lnTo>
                    <a:pt x="1706936" y="1785464"/>
                  </a:lnTo>
                  <a:lnTo>
                    <a:pt x="1737271" y="1755128"/>
                  </a:lnTo>
                  <a:lnTo>
                    <a:pt x="1732937" y="1711792"/>
                  </a:lnTo>
                  <a:lnTo>
                    <a:pt x="1650598" y="1750794"/>
                  </a:lnTo>
                  <a:lnTo>
                    <a:pt x="1641931" y="1802798"/>
                  </a:lnTo>
                  <a:lnTo>
                    <a:pt x="1620263" y="1837467"/>
                  </a:lnTo>
                  <a:lnTo>
                    <a:pt x="1568259" y="1815799"/>
                  </a:lnTo>
                  <a:lnTo>
                    <a:pt x="1516255" y="1755128"/>
                  </a:lnTo>
                  <a:lnTo>
                    <a:pt x="1533590" y="1729126"/>
                  </a:lnTo>
                  <a:lnTo>
                    <a:pt x="1507588" y="1711792"/>
                  </a:lnTo>
                  <a:lnTo>
                    <a:pt x="1390579" y="1746461"/>
                  </a:lnTo>
                  <a:lnTo>
                    <a:pt x="1338575" y="1763795"/>
                  </a:lnTo>
                  <a:lnTo>
                    <a:pt x="1321241" y="1785464"/>
                  </a:lnTo>
                  <a:lnTo>
                    <a:pt x="1338575" y="1854802"/>
                  </a:lnTo>
                  <a:lnTo>
                    <a:pt x="1316907" y="1902472"/>
                  </a:lnTo>
                  <a:lnTo>
                    <a:pt x="1277904" y="1915473"/>
                  </a:lnTo>
                  <a:lnTo>
                    <a:pt x="1295239" y="1958810"/>
                  </a:lnTo>
                  <a:lnTo>
                    <a:pt x="1347243" y="2006480"/>
                  </a:lnTo>
                  <a:lnTo>
                    <a:pt x="1351576" y="2041149"/>
                  </a:lnTo>
                  <a:lnTo>
                    <a:pt x="1334242" y="2075818"/>
                  </a:lnTo>
                  <a:lnTo>
                    <a:pt x="1364577" y="2101820"/>
                  </a:lnTo>
                  <a:lnTo>
                    <a:pt x="1334242" y="2119155"/>
                  </a:lnTo>
                  <a:lnTo>
                    <a:pt x="1334242" y="2175492"/>
                  </a:lnTo>
                  <a:lnTo>
                    <a:pt x="1386246" y="2192827"/>
                  </a:lnTo>
                  <a:lnTo>
                    <a:pt x="1394913" y="2292501"/>
                  </a:lnTo>
                  <a:lnTo>
                    <a:pt x="1368911" y="2305502"/>
                  </a:lnTo>
                  <a:lnTo>
                    <a:pt x="1286572" y="2483181"/>
                  </a:lnTo>
                  <a:lnTo>
                    <a:pt x="1295239" y="2574188"/>
                  </a:lnTo>
                  <a:lnTo>
                    <a:pt x="1230234" y="2582855"/>
                  </a:lnTo>
                  <a:lnTo>
                    <a:pt x="1225900" y="2647860"/>
                  </a:lnTo>
                  <a:lnTo>
                    <a:pt x="1191231" y="2647860"/>
                  </a:lnTo>
                  <a:lnTo>
                    <a:pt x="1186898" y="2734533"/>
                  </a:lnTo>
                  <a:lnTo>
                    <a:pt x="1121893" y="2764868"/>
                  </a:lnTo>
                  <a:lnTo>
                    <a:pt x="1114044" y="2771890"/>
                  </a:lnTo>
                  <a:lnTo>
                    <a:pt x="1101268" y="2770826"/>
                  </a:lnTo>
                  <a:lnTo>
                    <a:pt x="1052073" y="2737166"/>
                  </a:lnTo>
                  <a:lnTo>
                    <a:pt x="1018206" y="2678669"/>
                  </a:lnTo>
                  <a:lnTo>
                    <a:pt x="959709" y="2650960"/>
                  </a:lnTo>
                  <a:lnTo>
                    <a:pt x="922764" y="2577069"/>
                  </a:lnTo>
                  <a:lnTo>
                    <a:pt x="922764" y="2487785"/>
                  </a:lnTo>
                  <a:lnTo>
                    <a:pt x="873503" y="2407736"/>
                  </a:lnTo>
                  <a:lnTo>
                    <a:pt x="910449" y="2321530"/>
                  </a:lnTo>
                  <a:lnTo>
                    <a:pt x="898134" y="2306136"/>
                  </a:lnTo>
                  <a:lnTo>
                    <a:pt x="895055" y="2244560"/>
                  </a:lnTo>
                  <a:lnTo>
                    <a:pt x="947394" y="2219930"/>
                  </a:lnTo>
                  <a:lnTo>
                    <a:pt x="953552" y="2139882"/>
                  </a:lnTo>
                  <a:lnTo>
                    <a:pt x="932000" y="2102936"/>
                  </a:lnTo>
                  <a:lnTo>
                    <a:pt x="962788" y="2022888"/>
                  </a:lnTo>
                  <a:lnTo>
                    <a:pt x="928921" y="1952076"/>
                  </a:lnTo>
                  <a:lnTo>
                    <a:pt x="950473" y="1884342"/>
                  </a:lnTo>
                  <a:lnTo>
                    <a:pt x="916606" y="1832003"/>
                  </a:lnTo>
                  <a:lnTo>
                    <a:pt x="858109" y="1832003"/>
                  </a:lnTo>
                  <a:lnTo>
                    <a:pt x="830400" y="1810451"/>
                  </a:lnTo>
                  <a:lnTo>
                    <a:pt x="830400" y="1776585"/>
                  </a:lnTo>
                  <a:lnTo>
                    <a:pt x="793455" y="1733482"/>
                  </a:lnTo>
                  <a:lnTo>
                    <a:pt x="784218" y="1668827"/>
                  </a:lnTo>
                  <a:lnTo>
                    <a:pt x="796534" y="1607251"/>
                  </a:lnTo>
                  <a:lnTo>
                    <a:pt x="799612" y="1567227"/>
                  </a:lnTo>
                  <a:lnTo>
                    <a:pt x="799612" y="1545676"/>
                  </a:lnTo>
                  <a:lnTo>
                    <a:pt x="830400" y="1514888"/>
                  </a:lnTo>
                  <a:lnTo>
                    <a:pt x="818085" y="1484100"/>
                  </a:lnTo>
                  <a:lnTo>
                    <a:pt x="811928" y="1459469"/>
                  </a:lnTo>
                  <a:lnTo>
                    <a:pt x="781140" y="1437918"/>
                  </a:lnTo>
                  <a:lnTo>
                    <a:pt x="753431" y="1428682"/>
                  </a:lnTo>
                  <a:lnTo>
                    <a:pt x="741115" y="1428682"/>
                  </a:lnTo>
                  <a:lnTo>
                    <a:pt x="725721" y="1434839"/>
                  </a:lnTo>
                  <a:lnTo>
                    <a:pt x="725721" y="1437918"/>
                  </a:lnTo>
                  <a:lnTo>
                    <a:pt x="707249" y="1444076"/>
                  </a:lnTo>
                  <a:lnTo>
                    <a:pt x="688776" y="1447154"/>
                  </a:lnTo>
                  <a:lnTo>
                    <a:pt x="667225" y="1447154"/>
                  </a:lnTo>
                  <a:lnTo>
                    <a:pt x="657988" y="1450233"/>
                  </a:lnTo>
                  <a:lnTo>
                    <a:pt x="661067" y="1394815"/>
                  </a:lnTo>
                  <a:lnTo>
                    <a:pt x="645673" y="1364027"/>
                  </a:lnTo>
                  <a:lnTo>
                    <a:pt x="611806" y="1400972"/>
                  </a:lnTo>
                  <a:lnTo>
                    <a:pt x="581018" y="1391736"/>
                  </a:lnTo>
                  <a:lnTo>
                    <a:pt x="540994" y="1407130"/>
                  </a:lnTo>
                  <a:lnTo>
                    <a:pt x="562546" y="1471785"/>
                  </a:lnTo>
                  <a:lnTo>
                    <a:pt x="544073" y="1505651"/>
                  </a:lnTo>
                  <a:lnTo>
                    <a:pt x="377818" y="1576463"/>
                  </a:lnTo>
                  <a:lnTo>
                    <a:pt x="288534" y="1564148"/>
                  </a:lnTo>
                  <a:lnTo>
                    <a:pt x="217721" y="1539518"/>
                  </a:lnTo>
                  <a:lnTo>
                    <a:pt x="100728" y="1551833"/>
                  </a:lnTo>
                  <a:lnTo>
                    <a:pt x="60703" y="1527203"/>
                  </a:lnTo>
                  <a:lnTo>
                    <a:pt x="59570" y="1527973"/>
                  </a:lnTo>
                  <a:lnTo>
                    <a:pt x="59570" y="1415575"/>
                  </a:lnTo>
                  <a:lnTo>
                    <a:pt x="0" y="1356005"/>
                  </a:lnTo>
                  <a:lnTo>
                    <a:pt x="0" y="1320263"/>
                  </a:lnTo>
                  <a:lnTo>
                    <a:pt x="50635" y="1266650"/>
                  </a:lnTo>
                  <a:lnTo>
                    <a:pt x="38721" y="1186231"/>
                  </a:lnTo>
                  <a:lnTo>
                    <a:pt x="74463" y="1144532"/>
                  </a:lnTo>
                  <a:lnTo>
                    <a:pt x="119140" y="1153467"/>
                  </a:lnTo>
                  <a:lnTo>
                    <a:pt x="187646" y="1108789"/>
                  </a:lnTo>
                  <a:lnTo>
                    <a:pt x="193603" y="1052198"/>
                  </a:lnTo>
                  <a:lnTo>
                    <a:pt x="226366" y="1028370"/>
                  </a:lnTo>
                  <a:lnTo>
                    <a:pt x="274022" y="1064112"/>
                  </a:lnTo>
                  <a:lnTo>
                    <a:pt x="327635" y="1040284"/>
                  </a:lnTo>
                  <a:lnTo>
                    <a:pt x="348485" y="953907"/>
                  </a:lnTo>
                  <a:lnTo>
                    <a:pt x="384227" y="944972"/>
                  </a:lnTo>
                  <a:lnTo>
                    <a:pt x="360399" y="876466"/>
                  </a:lnTo>
                  <a:lnTo>
                    <a:pt x="399119" y="864552"/>
                  </a:lnTo>
                  <a:lnTo>
                    <a:pt x="457029" y="811276"/>
                  </a:lnTo>
                  <a:lnTo>
                    <a:pt x="489180" y="806059"/>
                  </a:lnTo>
                  <a:lnTo>
                    <a:pt x="523849" y="806059"/>
                  </a:lnTo>
                  <a:lnTo>
                    <a:pt x="575853" y="840728"/>
                  </a:lnTo>
                  <a:lnTo>
                    <a:pt x="666860" y="814726"/>
                  </a:lnTo>
                  <a:lnTo>
                    <a:pt x="744865" y="814726"/>
                  </a:lnTo>
                  <a:lnTo>
                    <a:pt x="796869" y="723720"/>
                  </a:lnTo>
                  <a:lnTo>
                    <a:pt x="827205" y="637047"/>
                  </a:lnTo>
                  <a:lnTo>
                    <a:pt x="848873" y="606711"/>
                  </a:lnTo>
                  <a:lnTo>
                    <a:pt x="909544" y="606711"/>
                  </a:lnTo>
                  <a:lnTo>
                    <a:pt x="957214" y="676049"/>
                  </a:lnTo>
                  <a:lnTo>
                    <a:pt x="1017885" y="628379"/>
                  </a:lnTo>
                  <a:lnTo>
                    <a:pt x="1061222" y="580709"/>
                  </a:lnTo>
                  <a:lnTo>
                    <a:pt x="1143561" y="580709"/>
                  </a:lnTo>
                  <a:lnTo>
                    <a:pt x="1199899" y="507037"/>
                  </a:lnTo>
                  <a:lnTo>
                    <a:pt x="1243235" y="468034"/>
                  </a:lnTo>
                  <a:lnTo>
                    <a:pt x="1290905" y="494036"/>
                  </a:lnTo>
                  <a:lnTo>
                    <a:pt x="1338575" y="489703"/>
                  </a:lnTo>
                  <a:lnTo>
                    <a:pt x="1433916" y="507037"/>
                  </a:lnTo>
                  <a:lnTo>
                    <a:pt x="1607262" y="528705"/>
                  </a:lnTo>
                  <a:lnTo>
                    <a:pt x="1667933" y="580709"/>
                  </a:lnTo>
                  <a:lnTo>
                    <a:pt x="1702602" y="546040"/>
                  </a:lnTo>
                  <a:lnTo>
                    <a:pt x="1707290" y="514996"/>
                  </a:lnTo>
                  <a:lnTo>
                    <a:pt x="1759826" y="338025"/>
                  </a:lnTo>
                  <a:lnTo>
                    <a:pt x="1823944" y="338025"/>
                  </a:lnTo>
                  <a:lnTo>
                    <a:pt x="1815277" y="290355"/>
                  </a:lnTo>
                  <a:lnTo>
                    <a:pt x="1854280" y="277354"/>
                  </a:lnTo>
                  <a:lnTo>
                    <a:pt x="1719937" y="39003"/>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Glarus (Kanton)">
              <a:extLst>
                <a:ext uri="{FF2B5EF4-FFF2-40B4-BE49-F238E27FC236}">
                  <a16:creationId xmlns:a16="http://schemas.microsoft.com/office/drawing/2014/main" id="{72EFB45D-E5DF-4117-AF4D-21DFBCBF0A9C}"/>
                </a:ext>
              </a:extLst>
            </p:cNvPr>
            <p:cNvSpPr/>
            <p:nvPr/>
          </p:nvSpPr>
          <p:spPr>
            <a:xfrm>
              <a:off x="7440066" y="2273999"/>
              <a:ext cx="796631" cy="1145081"/>
            </a:xfrm>
            <a:custGeom>
              <a:avLst/>
              <a:gdLst>
                <a:gd name="connsiteX0" fmla="*/ 271074 w 796631"/>
                <a:gd name="connsiteY0" fmla="*/ 0 h 1145081"/>
                <a:gd name="connsiteX1" fmla="*/ 360213 w 796631"/>
                <a:gd name="connsiteY1" fmla="*/ 97242 h 1145081"/>
                <a:gd name="connsiteX2" fmla="*/ 405933 w 796631"/>
                <a:gd name="connsiteY2" fmla="*/ 122180 h 1145081"/>
                <a:gd name="connsiteX3" fmla="*/ 472435 w 796631"/>
                <a:gd name="connsiteY3" fmla="*/ 109711 h 1145081"/>
                <a:gd name="connsiteX4" fmla="*/ 617908 w 796631"/>
                <a:gd name="connsiteY4" fmla="*/ 122180 h 1145081"/>
                <a:gd name="connsiteX5" fmla="*/ 647002 w 796631"/>
                <a:gd name="connsiteY5" fmla="*/ 147119 h 1145081"/>
                <a:gd name="connsiteX6" fmla="*/ 663628 w 796631"/>
                <a:gd name="connsiteY6" fmla="*/ 296748 h 1145081"/>
                <a:gd name="connsiteX7" fmla="*/ 555562 w 796631"/>
                <a:gd name="connsiteY7" fmla="*/ 400657 h 1145081"/>
                <a:gd name="connsiteX8" fmla="*/ 580501 w 796631"/>
                <a:gd name="connsiteY8" fmla="*/ 433908 h 1145081"/>
                <a:gd name="connsiteX9" fmla="*/ 630377 w 796631"/>
                <a:gd name="connsiteY9" fmla="*/ 438064 h 1145081"/>
                <a:gd name="connsiteX10" fmla="*/ 671941 w 796631"/>
                <a:gd name="connsiteY10" fmla="*/ 413126 h 1145081"/>
                <a:gd name="connsiteX11" fmla="*/ 750911 w 796631"/>
                <a:gd name="connsiteY11" fmla="*/ 429751 h 1145081"/>
                <a:gd name="connsiteX12" fmla="*/ 796631 w 796631"/>
                <a:gd name="connsiteY12" fmla="*/ 529504 h 1145081"/>
                <a:gd name="connsiteX13" fmla="*/ 759224 w 796631"/>
                <a:gd name="connsiteY13" fmla="*/ 662508 h 1145081"/>
                <a:gd name="connsiteX14" fmla="*/ 796631 w 796631"/>
                <a:gd name="connsiteY14" fmla="*/ 724853 h 1145081"/>
                <a:gd name="connsiteX15" fmla="*/ 787027 w 796631"/>
                <a:gd name="connsiteY15" fmla="*/ 772875 h 1145081"/>
                <a:gd name="connsiteX16" fmla="*/ 789773 w 796631"/>
                <a:gd name="connsiteY16" fmla="*/ 770403 h 1145081"/>
                <a:gd name="connsiteX17" fmla="*/ 790418 w 796631"/>
                <a:gd name="connsiteY17" fmla="*/ 770755 h 1145081"/>
                <a:gd name="connsiteX18" fmla="*/ 789534 w 796631"/>
                <a:gd name="connsiteY18" fmla="*/ 775352 h 1145081"/>
                <a:gd name="connsiteX19" fmla="*/ 749492 w 796631"/>
                <a:gd name="connsiteY19" fmla="*/ 811390 h 1145081"/>
                <a:gd name="connsiteX20" fmla="*/ 693154 w 796631"/>
                <a:gd name="connsiteY20" fmla="*/ 885062 h 1145081"/>
                <a:gd name="connsiteX21" fmla="*/ 610815 w 796631"/>
                <a:gd name="connsiteY21" fmla="*/ 885062 h 1145081"/>
                <a:gd name="connsiteX22" fmla="*/ 567478 w 796631"/>
                <a:gd name="connsiteY22" fmla="*/ 932732 h 1145081"/>
                <a:gd name="connsiteX23" fmla="*/ 506807 w 796631"/>
                <a:gd name="connsiteY23" fmla="*/ 980402 h 1145081"/>
                <a:gd name="connsiteX24" fmla="*/ 459137 w 796631"/>
                <a:gd name="connsiteY24" fmla="*/ 911064 h 1145081"/>
                <a:gd name="connsiteX25" fmla="*/ 398466 w 796631"/>
                <a:gd name="connsiteY25" fmla="*/ 911064 h 1145081"/>
                <a:gd name="connsiteX26" fmla="*/ 376798 w 796631"/>
                <a:gd name="connsiteY26" fmla="*/ 941400 h 1145081"/>
                <a:gd name="connsiteX27" fmla="*/ 346462 w 796631"/>
                <a:gd name="connsiteY27" fmla="*/ 1028073 h 1145081"/>
                <a:gd name="connsiteX28" fmla="*/ 294458 w 796631"/>
                <a:gd name="connsiteY28" fmla="*/ 1119079 h 1145081"/>
                <a:gd name="connsiteX29" fmla="*/ 216453 w 796631"/>
                <a:gd name="connsiteY29" fmla="*/ 1119079 h 1145081"/>
                <a:gd name="connsiteX30" fmla="*/ 125446 w 796631"/>
                <a:gd name="connsiteY30" fmla="*/ 1145081 h 1145081"/>
                <a:gd name="connsiteX31" fmla="*/ 73442 w 796631"/>
                <a:gd name="connsiteY31" fmla="*/ 1110412 h 1145081"/>
                <a:gd name="connsiteX32" fmla="*/ 38773 w 796631"/>
                <a:gd name="connsiteY32" fmla="*/ 1110412 h 1145081"/>
                <a:gd name="connsiteX33" fmla="*/ 6781 w 796631"/>
                <a:gd name="connsiteY33" fmla="*/ 1115603 h 1145081"/>
                <a:gd name="connsiteX34" fmla="*/ 29785 w 796631"/>
                <a:gd name="connsiteY34" fmla="*/ 1094440 h 1145081"/>
                <a:gd name="connsiteX35" fmla="*/ 23828 w 796631"/>
                <a:gd name="connsiteY35" fmla="*/ 1049762 h 1145081"/>
                <a:gd name="connsiteX36" fmla="*/ 0 w 796631"/>
                <a:gd name="connsiteY36" fmla="*/ 1019977 h 1145081"/>
                <a:gd name="connsiteX37" fmla="*/ 190624 w 796631"/>
                <a:gd name="connsiteY37" fmla="*/ 903816 h 1145081"/>
                <a:gd name="connsiteX38" fmla="*/ 181688 w 796631"/>
                <a:gd name="connsiteY38" fmla="*/ 838289 h 1145081"/>
                <a:gd name="connsiteX39" fmla="*/ 137934 w 796631"/>
                <a:gd name="connsiteY39" fmla="*/ 774116 h 1145081"/>
                <a:gd name="connsiteX40" fmla="*/ 198360 w 796631"/>
                <a:gd name="connsiteY40" fmla="*/ 749498 h 1145081"/>
                <a:gd name="connsiteX41" fmla="*/ 175178 w 796631"/>
                <a:gd name="connsiteY41" fmla="*/ 718588 h 1145081"/>
                <a:gd name="connsiteX42" fmla="*/ 198360 w 796631"/>
                <a:gd name="connsiteY42" fmla="*/ 656770 h 1145081"/>
                <a:gd name="connsiteX43" fmla="*/ 162299 w 796631"/>
                <a:gd name="connsiteY43" fmla="*/ 625860 h 1145081"/>
                <a:gd name="connsiteX44" fmla="*/ 72147 w 796631"/>
                <a:gd name="connsiteY44" fmla="*/ 486769 h 1145081"/>
                <a:gd name="connsiteX45" fmla="*/ 33511 w 796631"/>
                <a:gd name="connsiteY45" fmla="*/ 461011 h 1145081"/>
                <a:gd name="connsiteX46" fmla="*/ 54117 w 796631"/>
                <a:gd name="connsiteY46" fmla="*/ 424950 h 1145081"/>
                <a:gd name="connsiteX47" fmla="*/ 151996 w 796631"/>
                <a:gd name="connsiteY47" fmla="*/ 370859 h 1145081"/>
                <a:gd name="connsiteX48" fmla="*/ 177754 w 796631"/>
                <a:gd name="connsiteY48" fmla="*/ 291010 h 1145081"/>
                <a:gd name="connsiteX49" fmla="*/ 154572 w 796631"/>
                <a:gd name="connsiteY49" fmla="*/ 257525 h 1145081"/>
                <a:gd name="connsiteX50" fmla="*/ 203512 w 796631"/>
                <a:gd name="connsiteY50" fmla="*/ 200858 h 1145081"/>
                <a:gd name="connsiteX51" fmla="*/ 198360 w 796631"/>
                <a:gd name="connsiteY51" fmla="*/ 136463 h 1145081"/>
                <a:gd name="connsiteX52" fmla="*/ 180330 w 796631"/>
                <a:gd name="connsiteY52" fmla="*/ 108130 h 1145081"/>
                <a:gd name="connsiteX53" fmla="*/ 260179 w 796631"/>
                <a:gd name="connsiteY53" fmla="*/ 7675 h 114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96631" h="1145081">
                  <a:moveTo>
                    <a:pt x="271074" y="0"/>
                  </a:moveTo>
                  <a:lnTo>
                    <a:pt x="360213" y="97242"/>
                  </a:lnTo>
                  <a:lnTo>
                    <a:pt x="405933" y="122180"/>
                  </a:lnTo>
                  <a:lnTo>
                    <a:pt x="472435" y="109711"/>
                  </a:lnTo>
                  <a:lnTo>
                    <a:pt x="617908" y="122180"/>
                  </a:lnTo>
                  <a:lnTo>
                    <a:pt x="647002" y="147119"/>
                  </a:lnTo>
                  <a:lnTo>
                    <a:pt x="663628" y="296748"/>
                  </a:lnTo>
                  <a:lnTo>
                    <a:pt x="555562" y="400657"/>
                  </a:lnTo>
                  <a:lnTo>
                    <a:pt x="580501" y="433908"/>
                  </a:lnTo>
                  <a:lnTo>
                    <a:pt x="630377" y="438064"/>
                  </a:lnTo>
                  <a:lnTo>
                    <a:pt x="671941" y="413126"/>
                  </a:lnTo>
                  <a:lnTo>
                    <a:pt x="750911" y="429751"/>
                  </a:lnTo>
                  <a:lnTo>
                    <a:pt x="796631" y="529504"/>
                  </a:lnTo>
                  <a:lnTo>
                    <a:pt x="759224" y="662508"/>
                  </a:lnTo>
                  <a:lnTo>
                    <a:pt x="796631" y="724853"/>
                  </a:lnTo>
                  <a:lnTo>
                    <a:pt x="787027" y="772875"/>
                  </a:lnTo>
                  <a:lnTo>
                    <a:pt x="789773" y="770403"/>
                  </a:lnTo>
                  <a:lnTo>
                    <a:pt x="790418" y="770755"/>
                  </a:lnTo>
                  <a:lnTo>
                    <a:pt x="789534" y="775352"/>
                  </a:lnTo>
                  <a:lnTo>
                    <a:pt x="749492" y="811390"/>
                  </a:lnTo>
                  <a:lnTo>
                    <a:pt x="693154" y="885062"/>
                  </a:lnTo>
                  <a:lnTo>
                    <a:pt x="610815" y="885062"/>
                  </a:lnTo>
                  <a:lnTo>
                    <a:pt x="567478" y="932732"/>
                  </a:lnTo>
                  <a:lnTo>
                    <a:pt x="506807" y="980402"/>
                  </a:lnTo>
                  <a:lnTo>
                    <a:pt x="459137" y="911064"/>
                  </a:lnTo>
                  <a:lnTo>
                    <a:pt x="398466" y="911064"/>
                  </a:lnTo>
                  <a:lnTo>
                    <a:pt x="376798" y="941400"/>
                  </a:lnTo>
                  <a:lnTo>
                    <a:pt x="346462" y="1028073"/>
                  </a:lnTo>
                  <a:lnTo>
                    <a:pt x="294458" y="1119079"/>
                  </a:lnTo>
                  <a:lnTo>
                    <a:pt x="216453" y="1119079"/>
                  </a:lnTo>
                  <a:lnTo>
                    <a:pt x="125446" y="1145081"/>
                  </a:lnTo>
                  <a:lnTo>
                    <a:pt x="73442" y="1110412"/>
                  </a:lnTo>
                  <a:lnTo>
                    <a:pt x="38773" y="1110412"/>
                  </a:lnTo>
                  <a:lnTo>
                    <a:pt x="6781" y="1115603"/>
                  </a:lnTo>
                  <a:lnTo>
                    <a:pt x="29785" y="1094440"/>
                  </a:lnTo>
                  <a:lnTo>
                    <a:pt x="23828" y="1049762"/>
                  </a:lnTo>
                  <a:lnTo>
                    <a:pt x="0" y="1019977"/>
                  </a:lnTo>
                  <a:lnTo>
                    <a:pt x="190624" y="903816"/>
                  </a:lnTo>
                  <a:lnTo>
                    <a:pt x="181688" y="838289"/>
                  </a:lnTo>
                  <a:lnTo>
                    <a:pt x="137934" y="774116"/>
                  </a:lnTo>
                  <a:lnTo>
                    <a:pt x="198360" y="749498"/>
                  </a:lnTo>
                  <a:lnTo>
                    <a:pt x="175178" y="718588"/>
                  </a:lnTo>
                  <a:lnTo>
                    <a:pt x="198360" y="656770"/>
                  </a:lnTo>
                  <a:lnTo>
                    <a:pt x="162299" y="625860"/>
                  </a:lnTo>
                  <a:lnTo>
                    <a:pt x="72147" y="486769"/>
                  </a:lnTo>
                  <a:lnTo>
                    <a:pt x="33511" y="461011"/>
                  </a:lnTo>
                  <a:lnTo>
                    <a:pt x="54117" y="424950"/>
                  </a:lnTo>
                  <a:lnTo>
                    <a:pt x="151996" y="370859"/>
                  </a:lnTo>
                  <a:lnTo>
                    <a:pt x="177754" y="291010"/>
                  </a:lnTo>
                  <a:lnTo>
                    <a:pt x="154572" y="257525"/>
                  </a:lnTo>
                  <a:lnTo>
                    <a:pt x="203512" y="200858"/>
                  </a:lnTo>
                  <a:lnTo>
                    <a:pt x="198360" y="136463"/>
                  </a:lnTo>
                  <a:lnTo>
                    <a:pt x="180330" y="108130"/>
                  </a:lnTo>
                  <a:lnTo>
                    <a:pt x="260179" y="7675"/>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30" name="Genf (Kanton)">
              <a:extLst>
                <a:ext uri="{FF2B5EF4-FFF2-40B4-BE49-F238E27FC236}">
                  <a16:creationId xmlns:a16="http://schemas.microsoft.com/office/drawing/2014/main" id="{CF138457-8636-4570-B91E-D966553EB6DD}"/>
                </a:ext>
              </a:extLst>
            </p:cNvPr>
            <p:cNvGrpSpPr/>
            <p:nvPr/>
          </p:nvGrpSpPr>
          <p:grpSpPr>
            <a:xfrm>
              <a:off x="1270636" y="4768973"/>
              <a:ext cx="754857" cy="697219"/>
              <a:chOff x="1271927" y="4764010"/>
              <a:chExt cx="754857" cy="697219"/>
            </a:xfrm>
            <a:grpFill/>
          </p:grpSpPr>
          <p:sp>
            <p:nvSpPr>
              <p:cNvPr id="49" name="Genf">
                <a:extLst>
                  <a:ext uri="{FF2B5EF4-FFF2-40B4-BE49-F238E27FC236}">
                    <a16:creationId xmlns:a16="http://schemas.microsoft.com/office/drawing/2014/main" id="{01154565-CE63-423D-9E55-E5EAFADFDA9C}"/>
                  </a:ext>
                </a:extLst>
              </p:cNvPr>
              <p:cNvSpPr/>
              <p:nvPr/>
            </p:nvSpPr>
            <p:spPr>
              <a:xfrm>
                <a:off x="1271927" y="4896173"/>
                <a:ext cx="754857" cy="565056"/>
              </a:xfrm>
              <a:custGeom>
                <a:avLst/>
                <a:gdLst>
                  <a:gd name="connsiteX0" fmla="*/ 370312 w 754857"/>
                  <a:gd name="connsiteY0" fmla="*/ 0 h 565056"/>
                  <a:gd name="connsiteX1" fmla="*/ 374777 w 754857"/>
                  <a:gd name="connsiteY1" fmla="*/ 7443 h 565056"/>
                  <a:gd name="connsiteX2" fmla="*/ 399491 w 754857"/>
                  <a:gd name="connsiteY2" fmla="*/ 46278 h 565056"/>
                  <a:gd name="connsiteX3" fmla="*/ 466570 w 754857"/>
                  <a:gd name="connsiteY3" fmla="*/ 74522 h 565056"/>
                  <a:gd name="connsiteX4" fmla="*/ 568955 w 754857"/>
                  <a:gd name="connsiteY4" fmla="*/ 3912 h 565056"/>
                  <a:gd name="connsiteX5" fmla="*/ 570735 w 754857"/>
                  <a:gd name="connsiteY5" fmla="*/ 1670 h 565056"/>
                  <a:gd name="connsiteX6" fmla="*/ 628650 w 754857"/>
                  <a:gd name="connsiteY6" fmla="*/ 48324 h 565056"/>
                  <a:gd name="connsiteX7" fmla="*/ 640557 w 754857"/>
                  <a:gd name="connsiteY7" fmla="*/ 55468 h 565056"/>
                  <a:gd name="connsiteX8" fmla="*/ 638175 w 754857"/>
                  <a:gd name="connsiteY8" fmla="*/ 84043 h 565056"/>
                  <a:gd name="connsiteX9" fmla="*/ 616744 w 754857"/>
                  <a:gd name="connsiteY9" fmla="*/ 98331 h 565056"/>
                  <a:gd name="connsiteX10" fmla="*/ 604838 w 754857"/>
                  <a:gd name="connsiteY10" fmla="*/ 131668 h 565056"/>
                  <a:gd name="connsiteX11" fmla="*/ 664369 w 754857"/>
                  <a:gd name="connsiteY11" fmla="*/ 222156 h 565056"/>
                  <a:gd name="connsiteX12" fmla="*/ 731044 w 754857"/>
                  <a:gd name="connsiteY12" fmla="*/ 169768 h 565056"/>
                  <a:gd name="connsiteX13" fmla="*/ 735807 w 754857"/>
                  <a:gd name="connsiteY13" fmla="*/ 169768 h 565056"/>
                  <a:gd name="connsiteX14" fmla="*/ 723900 w 754857"/>
                  <a:gd name="connsiteY14" fmla="*/ 198343 h 565056"/>
                  <a:gd name="connsiteX15" fmla="*/ 754857 w 754857"/>
                  <a:gd name="connsiteY15" fmla="*/ 184056 h 565056"/>
                  <a:gd name="connsiteX16" fmla="*/ 754857 w 754857"/>
                  <a:gd name="connsiteY16" fmla="*/ 193581 h 565056"/>
                  <a:gd name="connsiteX17" fmla="*/ 754857 w 754857"/>
                  <a:gd name="connsiteY17" fmla="*/ 243587 h 565056"/>
                  <a:gd name="connsiteX18" fmla="*/ 635794 w 754857"/>
                  <a:gd name="connsiteY18" fmla="*/ 353124 h 565056"/>
                  <a:gd name="connsiteX19" fmla="*/ 595313 w 754857"/>
                  <a:gd name="connsiteY19" fmla="*/ 348362 h 565056"/>
                  <a:gd name="connsiteX20" fmla="*/ 500063 w 754857"/>
                  <a:gd name="connsiteY20" fmla="*/ 431706 h 565056"/>
                  <a:gd name="connsiteX21" fmla="*/ 502444 w 754857"/>
                  <a:gd name="connsiteY21" fmla="*/ 462662 h 565056"/>
                  <a:gd name="connsiteX22" fmla="*/ 435769 w 754857"/>
                  <a:gd name="connsiteY22" fmla="*/ 515049 h 565056"/>
                  <a:gd name="connsiteX23" fmla="*/ 361950 w 754857"/>
                  <a:gd name="connsiteY23" fmla="*/ 553149 h 565056"/>
                  <a:gd name="connsiteX24" fmla="*/ 292894 w 754857"/>
                  <a:gd name="connsiteY24" fmla="*/ 541243 h 565056"/>
                  <a:gd name="connsiteX25" fmla="*/ 285750 w 754857"/>
                  <a:gd name="connsiteY25" fmla="*/ 498381 h 565056"/>
                  <a:gd name="connsiteX26" fmla="*/ 257175 w 754857"/>
                  <a:gd name="connsiteY26" fmla="*/ 519812 h 565056"/>
                  <a:gd name="connsiteX27" fmla="*/ 202407 w 754857"/>
                  <a:gd name="connsiteY27" fmla="*/ 512668 h 565056"/>
                  <a:gd name="connsiteX28" fmla="*/ 171450 w 754857"/>
                  <a:gd name="connsiteY28" fmla="*/ 562674 h 565056"/>
                  <a:gd name="connsiteX29" fmla="*/ 135732 w 754857"/>
                  <a:gd name="connsiteY29" fmla="*/ 541243 h 565056"/>
                  <a:gd name="connsiteX30" fmla="*/ 45244 w 754857"/>
                  <a:gd name="connsiteY30" fmla="*/ 534099 h 565056"/>
                  <a:gd name="connsiteX31" fmla="*/ 40482 w 754857"/>
                  <a:gd name="connsiteY31" fmla="*/ 565056 h 565056"/>
                  <a:gd name="connsiteX32" fmla="*/ 0 w 754857"/>
                  <a:gd name="connsiteY32" fmla="*/ 562674 h 565056"/>
                  <a:gd name="connsiteX33" fmla="*/ 38100 w 754857"/>
                  <a:gd name="connsiteY33" fmla="*/ 474568 h 565056"/>
                  <a:gd name="connsiteX34" fmla="*/ 78582 w 754857"/>
                  <a:gd name="connsiteY34" fmla="*/ 431706 h 565056"/>
                  <a:gd name="connsiteX35" fmla="*/ 69057 w 754857"/>
                  <a:gd name="connsiteY35" fmla="*/ 395987 h 565056"/>
                  <a:gd name="connsiteX36" fmla="*/ 19050 w 754857"/>
                  <a:gd name="connsiteY36" fmla="*/ 353124 h 565056"/>
                  <a:gd name="connsiteX37" fmla="*/ 40482 w 754857"/>
                  <a:gd name="connsiteY37" fmla="*/ 310262 h 565056"/>
                  <a:gd name="connsiteX38" fmla="*/ 100013 w 754857"/>
                  <a:gd name="connsiteY38" fmla="*/ 286449 h 565056"/>
                  <a:gd name="connsiteX39" fmla="*/ 192882 w 754857"/>
                  <a:gd name="connsiteY39" fmla="*/ 215012 h 565056"/>
                  <a:gd name="connsiteX40" fmla="*/ 254794 w 754857"/>
                  <a:gd name="connsiteY40" fmla="*/ 262637 h 565056"/>
                  <a:gd name="connsiteX41" fmla="*/ 295275 w 754857"/>
                  <a:gd name="connsiteY41" fmla="*/ 255493 h 565056"/>
                  <a:gd name="connsiteX42" fmla="*/ 366713 w 754857"/>
                  <a:gd name="connsiteY42" fmla="*/ 198343 h 565056"/>
                  <a:gd name="connsiteX43" fmla="*/ 319088 w 754857"/>
                  <a:gd name="connsiteY43" fmla="*/ 95949 h 565056"/>
                  <a:gd name="connsiteX44" fmla="*/ 364332 w 754857"/>
                  <a:gd name="connsiteY44" fmla="*/ 64993 h 565056"/>
                  <a:gd name="connsiteX45" fmla="*/ 359569 w 754857"/>
                  <a:gd name="connsiteY45" fmla="*/ 5462 h 56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54857" h="565056">
                    <a:moveTo>
                      <a:pt x="370312" y="0"/>
                    </a:moveTo>
                    <a:lnTo>
                      <a:pt x="374777" y="7443"/>
                    </a:lnTo>
                    <a:lnTo>
                      <a:pt x="399491" y="46278"/>
                    </a:lnTo>
                    <a:lnTo>
                      <a:pt x="466570" y="74522"/>
                    </a:lnTo>
                    <a:lnTo>
                      <a:pt x="568955" y="3912"/>
                    </a:lnTo>
                    <a:lnTo>
                      <a:pt x="570735" y="1670"/>
                    </a:lnTo>
                    <a:lnTo>
                      <a:pt x="628650" y="48324"/>
                    </a:lnTo>
                    <a:lnTo>
                      <a:pt x="640557" y="55468"/>
                    </a:lnTo>
                    <a:lnTo>
                      <a:pt x="638175" y="84043"/>
                    </a:lnTo>
                    <a:lnTo>
                      <a:pt x="616744" y="98331"/>
                    </a:lnTo>
                    <a:lnTo>
                      <a:pt x="604838" y="131668"/>
                    </a:lnTo>
                    <a:lnTo>
                      <a:pt x="664369" y="222156"/>
                    </a:lnTo>
                    <a:lnTo>
                      <a:pt x="731044" y="169768"/>
                    </a:lnTo>
                    <a:lnTo>
                      <a:pt x="735807" y="169768"/>
                    </a:lnTo>
                    <a:lnTo>
                      <a:pt x="723900" y="198343"/>
                    </a:lnTo>
                    <a:lnTo>
                      <a:pt x="754857" y="184056"/>
                    </a:lnTo>
                    <a:lnTo>
                      <a:pt x="754857" y="193581"/>
                    </a:lnTo>
                    <a:lnTo>
                      <a:pt x="754857" y="243587"/>
                    </a:lnTo>
                    <a:lnTo>
                      <a:pt x="635794" y="353124"/>
                    </a:lnTo>
                    <a:lnTo>
                      <a:pt x="595313" y="348362"/>
                    </a:lnTo>
                    <a:lnTo>
                      <a:pt x="500063" y="431706"/>
                    </a:lnTo>
                    <a:lnTo>
                      <a:pt x="502444" y="462662"/>
                    </a:lnTo>
                    <a:lnTo>
                      <a:pt x="435769" y="515049"/>
                    </a:lnTo>
                    <a:lnTo>
                      <a:pt x="361950" y="553149"/>
                    </a:lnTo>
                    <a:lnTo>
                      <a:pt x="292894" y="541243"/>
                    </a:lnTo>
                    <a:lnTo>
                      <a:pt x="285750" y="498381"/>
                    </a:lnTo>
                    <a:lnTo>
                      <a:pt x="257175" y="519812"/>
                    </a:lnTo>
                    <a:lnTo>
                      <a:pt x="202407" y="512668"/>
                    </a:lnTo>
                    <a:lnTo>
                      <a:pt x="171450" y="562674"/>
                    </a:lnTo>
                    <a:lnTo>
                      <a:pt x="135732" y="541243"/>
                    </a:lnTo>
                    <a:lnTo>
                      <a:pt x="45244" y="534099"/>
                    </a:lnTo>
                    <a:lnTo>
                      <a:pt x="40482" y="565056"/>
                    </a:lnTo>
                    <a:lnTo>
                      <a:pt x="0" y="562674"/>
                    </a:lnTo>
                    <a:lnTo>
                      <a:pt x="38100" y="474568"/>
                    </a:lnTo>
                    <a:cubicBezTo>
                      <a:pt x="46038" y="459487"/>
                      <a:pt x="70644" y="446787"/>
                      <a:pt x="78582" y="431706"/>
                    </a:cubicBezTo>
                    <a:lnTo>
                      <a:pt x="69057" y="395987"/>
                    </a:lnTo>
                    <a:lnTo>
                      <a:pt x="19050" y="353124"/>
                    </a:lnTo>
                    <a:lnTo>
                      <a:pt x="40482" y="310262"/>
                    </a:lnTo>
                    <a:lnTo>
                      <a:pt x="100013" y="286449"/>
                    </a:lnTo>
                    <a:lnTo>
                      <a:pt x="192882" y="215012"/>
                    </a:lnTo>
                    <a:lnTo>
                      <a:pt x="254794" y="262637"/>
                    </a:lnTo>
                    <a:lnTo>
                      <a:pt x="295275" y="255493"/>
                    </a:lnTo>
                    <a:lnTo>
                      <a:pt x="366713" y="198343"/>
                    </a:lnTo>
                    <a:lnTo>
                      <a:pt x="319088" y="95949"/>
                    </a:lnTo>
                    <a:lnTo>
                      <a:pt x="364332" y="64993"/>
                    </a:lnTo>
                    <a:lnTo>
                      <a:pt x="359569" y="5462"/>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Genf">
                <a:extLst>
                  <a:ext uri="{FF2B5EF4-FFF2-40B4-BE49-F238E27FC236}">
                    <a16:creationId xmlns:a16="http://schemas.microsoft.com/office/drawing/2014/main" id="{0B7670F9-7146-43ED-9BE2-FF3B779A9549}"/>
                  </a:ext>
                </a:extLst>
              </p:cNvPr>
              <p:cNvSpPr/>
              <p:nvPr/>
            </p:nvSpPr>
            <p:spPr>
              <a:xfrm>
                <a:off x="1757714" y="4764010"/>
                <a:ext cx="84011" cy="71876"/>
              </a:xfrm>
              <a:custGeom>
                <a:avLst/>
                <a:gdLst>
                  <a:gd name="connsiteX0" fmla="*/ 140494 w 242887"/>
                  <a:gd name="connsiteY0" fmla="*/ 214313 h 214313"/>
                  <a:gd name="connsiteX1" fmla="*/ 52387 w 242887"/>
                  <a:gd name="connsiteY1" fmla="*/ 180975 h 214313"/>
                  <a:gd name="connsiteX2" fmla="*/ 97631 w 242887"/>
                  <a:gd name="connsiteY2" fmla="*/ 100013 h 214313"/>
                  <a:gd name="connsiteX3" fmla="*/ 0 w 242887"/>
                  <a:gd name="connsiteY3" fmla="*/ 52388 h 214313"/>
                  <a:gd name="connsiteX4" fmla="*/ 11906 w 242887"/>
                  <a:gd name="connsiteY4" fmla="*/ 7144 h 214313"/>
                  <a:gd name="connsiteX5" fmla="*/ 40481 w 242887"/>
                  <a:gd name="connsiteY5" fmla="*/ 0 h 214313"/>
                  <a:gd name="connsiteX6" fmla="*/ 216694 w 242887"/>
                  <a:gd name="connsiteY6" fmla="*/ 97632 h 214313"/>
                  <a:gd name="connsiteX7" fmla="*/ 242887 w 242887"/>
                  <a:gd name="connsiteY7" fmla="*/ 145257 h 214313"/>
                  <a:gd name="connsiteX8" fmla="*/ 219075 w 242887"/>
                  <a:gd name="connsiteY8" fmla="*/ 180975 h 214313"/>
                  <a:gd name="connsiteX9" fmla="*/ 140494 w 242887"/>
                  <a:gd name="connsiteY9" fmla="*/ 214313 h 21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887" h="214313">
                    <a:moveTo>
                      <a:pt x="140494" y="214313"/>
                    </a:moveTo>
                    <a:lnTo>
                      <a:pt x="52387" y="180975"/>
                    </a:lnTo>
                    <a:lnTo>
                      <a:pt x="97631" y="100013"/>
                    </a:lnTo>
                    <a:lnTo>
                      <a:pt x="0" y="52388"/>
                    </a:lnTo>
                    <a:lnTo>
                      <a:pt x="11906" y="7144"/>
                    </a:lnTo>
                    <a:lnTo>
                      <a:pt x="40481" y="0"/>
                    </a:lnTo>
                    <a:lnTo>
                      <a:pt x="216694" y="97632"/>
                    </a:lnTo>
                    <a:lnTo>
                      <a:pt x="242887" y="145257"/>
                    </a:lnTo>
                    <a:lnTo>
                      <a:pt x="219075" y="180975"/>
                    </a:lnTo>
                    <a:lnTo>
                      <a:pt x="140494" y="214313"/>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Genf">
                <a:extLst>
                  <a:ext uri="{FF2B5EF4-FFF2-40B4-BE49-F238E27FC236}">
                    <a16:creationId xmlns:a16="http://schemas.microsoft.com/office/drawing/2014/main" id="{3256CA80-BB92-4608-8E00-069CE0C4C1C7}"/>
                  </a:ext>
                </a:extLst>
              </p:cNvPr>
              <p:cNvSpPr/>
              <p:nvPr/>
            </p:nvSpPr>
            <p:spPr>
              <a:xfrm>
                <a:off x="1719732" y="4799061"/>
                <a:ext cx="45719" cy="45719"/>
              </a:xfrm>
              <a:custGeom>
                <a:avLst/>
                <a:gdLst>
                  <a:gd name="connsiteX0" fmla="*/ 38100 w 130969"/>
                  <a:gd name="connsiteY0" fmla="*/ 0 h 78582"/>
                  <a:gd name="connsiteX1" fmla="*/ 0 w 130969"/>
                  <a:gd name="connsiteY1" fmla="*/ 38100 h 78582"/>
                  <a:gd name="connsiteX2" fmla="*/ 21431 w 130969"/>
                  <a:gd name="connsiteY2" fmla="*/ 78582 h 78582"/>
                  <a:gd name="connsiteX3" fmla="*/ 130969 w 130969"/>
                  <a:gd name="connsiteY3" fmla="*/ 61913 h 78582"/>
                  <a:gd name="connsiteX4" fmla="*/ 38100 w 130969"/>
                  <a:gd name="connsiteY4" fmla="*/ 0 h 78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9" h="78582">
                    <a:moveTo>
                      <a:pt x="38100" y="0"/>
                    </a:moveTo>
                    <a:lnTo>
                      <a:pt x="0" y="38100"/>
                    </a:lnTo>
                    <a:lnTo>
                      <a:pt x="21431" y="78582"/>
                    </a:lnTo>
                    <a:lnTo>
                      <a:pt x="130969" y="61913"/>
                    </a:lnTo>
                    <a:lnTo>
                      <a:pt x="38100" y="0"/>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31" name="Freiburg (Kanton)">
              <a:extLst>
                <a:ext uri="{FF2B5EF4-FFF2-40B4-BE49-F238E27FC236}">
                  <a16:creationId xmlns:a16="http://schemas.microsoft.com/office/drawing/2014/main" id="{FC9BDFBD-27C4-4A1B-94B6-F02256971F05}"/>
                </a:ext>
              </a:extLst>
            </p:cNvPr>
            <p:cNvGrpSpPr/>
            <p:nvPr/>
          </p:nvGrpSpPr>
          <p:grpSpPr>
            <a:xfrm>
              <a:off x="2978157" y="2824475"/>
              <a:ext cx="1342705" cy="1737069"/>
              <a:chOff x="2982919" y="2841211"/>
              <a:chExt cx="1342705" cy="1737069"/>
            </a:xfrm>
            <a:grpFill/>
          </p:grpSpPr>
          <p:sp>
            <p:nvSpPr>
              <p:cNvPr id="43" name="Freiburg">
                <a:extLst>
                  <a:ext uri="{FF2B5EF4-FFF2-40B4-BE49-F238E27FC236}">
                    <a16:creationId xmlns:a16="http://schemas.microsoft.com/office/drawing/2014/main" id="{44F05557-4050-401F-A800-A0C06C118A64}"/>
                  </a:ext>
                </a:extLst>
              </p:cNvPr>
              <p:cNvSpPr/>
              <p:nvPr/>
            </p:nvSpPr>
            <p:spPr>
              <a:xfrm>
                <a:off x="3070146" y="2841211"/>
                <a:ext cx="1255478" cy="1737069"/>
              </a:xfrm>
              <a:custGeom>
                <a:avLst/>
                <a:gdLst>
                  <a:gd name="connsiteX0" fmla="*/ 904453 w 1255479"/>
                  <a:gd name="connsiteY0" fmla="*/ 0 h 1737069"/>
                  <a:gd name="connsiteX1" fmla="*/ 939123 w 1255479"/>
                  <a:gd name="connsiteY1" fmla="*/ 43336 h 1737069"/>
                  <a:gd name="connsiteX2" fmla="*/ 943456 w 1255479"/>
                  <a:gd name="connsiteY2" fmla="*/ 73672 h 1737069"/>
                  <a:gd name="connsiteX3" fmla="*/ 869784 w 1255479"/>
                  <a:gd name="connsiteY3" fmla="*/ 117008 h 1737069"/>
                  <a:gd name="connsiteX4" fmla="*/ 878452 w 1255479"/>
                  <a:gd name="connsiteY4" fmla="*/ 134343 h 1737069"/>
                  <a:gd name="connsiteX5" fmla="*/ 895786 w 1255479"/>
                  <a:gd name="connsiteY5" fmla="*/ 143010 h 1737069"/>
                  <a:gd name="connsiteX6" fmla="*/ 895786 w 1255479"/>
                  <a:gd name="connsiteY6" fmla="*/ 164678 h 1737069"/>
                  <a:gd name="connsiteX7" fmla="*/ 882785 w 1255479"/>
                  <a:gd name="connsiteY7" fmla="*/ 199348 h 1737069"/>
                  <a:gd name="connsiteX8" fmla="*/ 895786 w 1255479"/>
                  <a:gd name="connsiteY8" fmla="*/ 208015 h 1737069"/>
                  <a:gd name="connsiteX9" fmla="*/ 891453 w 1255479"/>
                  <a:gd name="connsiteY9" fmla="*/ 221016 h 1737069"/>
                  <a:gd name="connsiteX10" fmla="*/ 882785 w 1255479"/>
                  <a:gd name="connsiteY10" fmla="*/ 238350 h 1737069"/>
                  <a:gd name="connsiteX11" fmla="*/ 882785 w 1255479"/>
                  <a:gd name="connsiteY11" fmla="*/ 281687 h 1737069"/>
                  <a:gd name="connsiteX12" fmla="*/ 848116 w 1255479"/>
                  <a:gd name="connsiteY12" fmla="*/ 316356 h 1737069"/>
                  <a:gd name="connsiteX13" fmla="*/ 865451 w 1255479"/>
                  <a:gd name="connsiteY13" fmla="*/ 329357 h 1737069"/>
                  <a:gd name="connsiteX14" fmla="*/ 900120 w 1255479"/>
                  <a:gd name="connsiteY14" fmla="*/ 329357 h 1737069"/>
                  <a:gd name="connsiteX15" fmla="*/ 934789 w 1255479"/>
                  <a:gd name="connsiteY15" fmla="*/ 312022 h 1737069"/>
                  <a:gd name="connsiteX16" fmla="*/ 943456 w 1255479"/>
                  <a:gd name="connsiteY16" fmla="*/ 316356 h 1737069"/>
                  <a:gd name="connsiteX17" fmla="*/ 956457 w 1255479"/>
                  <a:gd name="connsiteY17" fmla="*/ 325023 h 1737069"/>
                  <a:gd name="connsiteX18" fmla="*/ 999794 w 1255479"/>
                  <a:gd name="connsiteY18" fmla="*/ 325023 h 1737069"/>
                  <a:gd name="connsiteX19" fmla="*/ 1038797 w 1255479"/>
                  <a:gd name="connsiteY19" fmla="*/ 359693 h 1737069"/>
                  <a:gd name="connsiteX20" fmla="*/ 1155805 w 1255479"/>
                  <a:gd name="connsiteY20" fmla="*/ 333691 h 1737069"/>
                  <a:gd name="connsiteX21" fmla="*/ 1168806 w 1255479"/>
                  <a:gd name="connsiteY21" fmla="*/ 359693 h 1737069"/>
                  <a:gd name="connsiteX22" fmla="*/ 1181807 w 1255479"/>
                  <a:gd name="connsiteY22" fmla="*/ 346692 h 1737069"/>
                  <a:gd name="connsiteX23" fmla="*/ 1199142 w 1255479"/>
                  <a:gd name="connsiteY23" fmla="*/ 433365 h 1737069"/>
                  <a:gd name="connsiteX24" fmla="*/ 1155805 w 1255479"/>
                  <a:gd name="connsiteY24" fmla="*/ 468034 h 1737069"/>
                  <a:gd name="connsiteX25" fmla="*/ 1116802 w 1255479"/>
                  <a:gd name="connsiteY25" fmla="*/ 433365 h 1737069"/>
                  <a:gd name="connsiteX26" fmla="*/ 1090800 w 1255479"/>
                  <a:gd name="connsiteY26" fmla="*/ 463700 h 1737069"/>
                  <a:gd name="connsiteX27" fmla="*/ 1142804 w 1255479"/>
                  <a:gd name="connsiteY27" fmla="*/ 511370 h 1737069"/>
                  <a:gd name="connsiteX28" fmla="*/ 1125470 w 1255479"/>
                  <a:gd name="connsiteY28" fmla="*/ 550373 h 1737069"/>
                  <a:gd name="connsiteX29" fmla="*/ 1125470 w 1255479"/>
                  <a:gd name="connsiteY29" fmla="*/ 572041 h 1737069"/>
                  <a:gd name="connsiteX30" fmla="*/ 1090800 w 1255479"/>
                  <a:gd name="connsiteY30" fmla="*/ 637046 h 1737069"/>
                  <a:gd name="connsiteX31" fmla="*/ 1099468 w 1255479"/>
                  <a:gd name="connsiteY31" fmla="*/ 650047 h 1737069"/>
                  <a:gd name="connsiteX32" fmla="*/ 1060465 w 1255479"/>
                  <a:gd name="connsiteY32" fmla="*/ 710718 h 1737069"/>
                  <a:gd name="connsiteX33" fmla="*/ 1090800 w 1255479"/>
                  <a:gd name="connsiteY33" fmla="*/ 780057 h 1737069"/>
                  <a:gd name="connsiteX34" fmla="*/ 1090800 w 1255479"/>
                  <a:gd name="connsiteY34" fmla="*/ 862396 h 1737069"/>
                  <a:gd name="connsiteX35" fmla="*/ 1190474 w 1255479"/>
                  <a:gd name="connsiteY35" fmla="*/ 901399 h 1737069"/>
                  <a:gd name="connsiteX36" fmla="*/ 1181807 w 1255479"/>
                  <a:gd name="connsiteY36" fmla="*/ 918733 h 1737069"/>
                  <a:gd name="connsiteX37" fmla="*/ 1186141 w 1255479"/>
                  <a:gd name="connsiteY37" fmla="*/ 931734 h 1737069"/>
                  <a:gd name="connsiteX38" fmla="*/ 1255479 w 1255479"/>
                  <a:gd name="connsiteY38" fmla="*/ 957736 h 1737069"/>
                  <a:gd name="connsiteX39" fmla="*/ 1238144 w 1255479"/>
                  <a:gd name="connsiteY39" fmla="*/ 992405 h 1737069"/>
                  <a:gd name="connsiteX40" fmla="*/ 1251145 w 1255479"/>
                  <a:gd name="connsiteY40" fmla="*/ 1061744 h 1737069"/>
                  <a:gd name="connsiteX41" fmla="*/ 1190474 w 1255479"/>
                  <a:gd name="connsiteY41" fmla="*/ 1105080 h 1737069"/>
                  <a:gd name="connsiteX42" fmla="*/ 1142804 w 1255479"/>
                  <a:gd name="connsiteY42" fmla="*/ 1070411 h 1737069"/>
                  <a:gd name="connsiteX43" fmla="*/ 1142804 w 1255479"/>
                  <a:gd name="connsiteY43" fmla="*/ 1096413 h 1737069"/>
                  <a:gd name="connsiteX44" fmla="*/ 1103801 w 1255479"/>
                  <a:gd name="connsiteY44" fmla="*/ 1139749 h 1737069"/>
                  <a:gd name="connsiteX45" fmla="*/ 1121136 w 1255479"/>
                  <a:gd name="connsiteY45" fmla="*/ 1269759 h 1737069"/>
                  <a:gd name="connsiteX46" fmla="*/ 1073466 w 1255479"/>
                  <a:gd name="connsiteY46" fmla="*/ 1304428 h 1737069"/>
                  <a:gd name="connsiteX47" fmla="*/ 1034463 w 1255479"/>
                  <a:gd name="connsiteY47" fmla="*/ 1295761 h 1737069"/>
                  <a:gd name="connsiteX48" fmla="*/ 999794 w 1255479"/>
                  <a:gd name="connsiteY48" fmla="*/ 1352098 h 1737069"/>
                  <a:gd name="connsiteX49" fmla="*/ 939123 w 1255479"/>
                  <a:gd name="connsiteY49" fmla="*/ 1391101 h 1737069"/>
                  <a:gd name="connsiteX50" fmla="*/ 946628 w 1255479"/>
                  <a:gd name="connsiteY50" fmla="*/ 1418118 h 1737069"/>
                  <a:gd name="connsiteX51" fmla="*/ 928868 w 1255479"/>
                  <a:gd name="connsiteY51" fmla="*/ 1401403 h 1737069"/>
                  <a:gd name="connsiteX52" fmla="*/ 865208 w 1255479"/>
                  <a:gd name="connsiteY52" fmla="*/ 1453489 h 1737069"/>
                  <a:gd name="connsiteX53" fmla="*/ 847846 w 1255479"/>
                  <a:gd name="connsiteY53" fmla="*/ 1415871 h 1737069"/>
                  <a:gd name="connsiteX54" fmla="*/ 792866 w 1255479"/>
                  <a:gd name="connsiteY54" fmla="*/ 1459276 h 1737069"/>
                  <a:gd name="connsiteX55" fmla="*/ 758142 w 1255479"/>
                  <a:gd name="connsiteY55" fmla="*/ 1473745 h 1737069"/>
                  <a:gd name="connsiteX56" fmla="*/ 732099 w 1255479"/>
                  <a:gd name="connsiteY56" fmla="*/ 1531618 h 1737069"/>
                  <a:gd name="connsiteX57" fmla="*/ 680013 w 1255479"/>
                  <a:gd name="connsiteY57" fmla="*/ 1554767 h 1737069"/>
                  <a:gd name="connsiteX58" fmla="*/ 653970 w 1255479"/>
                  <a:gd name="connsiteY58" fmla="*/ 1595279 h 1737069"/>
                  <a:gd name="connsiteX59" fmla="*/ 590309 w 1255479"/>
                  <a:gd name="connsiteY59" fmla="*/ 1595279 h 1737069"/>
                  <a:gd name="connsiteX60" fmla="*/ 529542 w 1255479"/>
                  <a:gd name="connsiteY60" fmla="*/ 1615534 h 1737069"/>
                  <a:gd name="connsiteX61" fmla="*/ 489031 w 1255479"/>
                  <a:gd name="connsiteY61" fmla="*/ 1682089 h 1737069"/>
                  <a:gd name="connsiteX62" fmla="*/ 480349 w 1255479"/>
                  <a:gd name="connsiteY62" fmla="*/ 1702345 h 1737069"/>
                  <a:gd name="connsiteX63" fmla="*/ 405114 w 1255479"/>
                  <a:gd name="connsiteY63" fmla="*/ 1737069 h 1737069"/>
                  <a:gd name="connsiteX64" fmla="*/ 390646 w 1255479"/>
                  <a:gd name="connsiteY64" fmla="*/ 1658940 h 1737069"/>
                  <a:gd name="connsiteX65" fmla="*/ 405114 w 1255479"/>
                  <a:gd name="connsiteY65" fmla="*/ 1618428 h 1737069"/>
                  <a:gd name="connsiteX66" fmla="*/ 361709 w 1255479"/>
                  <a:gd name="connsiteY66" fmla="*/ 1546086 h 1737069"/>
                  <a:gd name="connsiteX67" fmla="*/ 257537 w 1255479"/>
                  <a:gd name="connsiteY67" fmla="*/ 1511362 h 1737069"/>
                  <a:gd name="connsiteX68" fmla="*/ 228600 w 1255479"/>
                  <a:gd name="connsiteY68" fmla="*/ 1531618 h 1737069"/>
                  <a:gd name="connsiteX69" fmla="*/ 219919 w 1255479"/>
                  <a:gd name="connsiteY69" fmla="*/ 1514256 h 1737069"/>
                  <a:gd name="connsiteX70" fmla="*/ 225706 w 1255479"/>
                  <a:gd name="connsiteY70" fmla="*/ 1473745 h 1737069"/>
                  <a:gd name="connsiteX71" fmla="*/ 205451 w 1255479"/>
                  <a:gd name="connsiteY71" fmla="*/ 1476638 h 1737069"/>
                  <a:gd name="connsiteX72" fmla="*/ 136003 w 1255479"/>
                  <a:gd name="connsiteY72" fmla="*/ 1566342 h 1737069"/>
                  <a:gd name="connsiteX73" fmla="*/ 107066 w 1255479"/>
                  <a:gd name="connsiteY73" fmla="*/ 1522937 h 1737069"/>
                  <a:gd name="connsiteX74" fmla="*/ 89704 w 1255479"/>
                  <a:gd name="connsiteY74" fmla="*/ 1522937 h 1737069"/>
                  <a:gd name="connsiteX75" fmla="*/ 83917 w 1255479"/>
                  <a:gd name="connsiteY75" fmla="*/ 1505575 h 1737069"/>
                  <a:gd name="connsiteX76" fmla="*/ 28937 w 1255479"/>
                  <a:gd name="connsiteY76" fmla="*/ 1462170 h 1737069"/>
                  <a:gd name="connsiteX77" fmla="*/ 69448 w 1255479"/>
                  <a:gd name="connsiteY77" fmla="*/ 1415871 h 1737069"/>
                  <a:gd name="connsiteX78" fmla="*/ 101279 w 1255479"/>
                  <a:gd name="connsiteY78" fmla="*/ 1433233 h 1737069"/>
                  <a:gd name="connsiteX79" fmla="*/ 124428 w 1255479"/>
                  <a:gd name="connsiteY79" fmla="*/ 1415871 h 1737069"/>
                  <a:gd name="connsiteX80" fmla="*/ 147577 w 1255479"/>
                  <a:gd name="connsiteY80" fmla="*/ 1433233 h 1737069"/>
                  <a:gd name="connsiteX81" fmla="*/ 245962 w 1255479"/>
                  <a:gd name="connsiteY81" fmla="*/ 1343529 h 1737069"/>
                  <a:gd name="connsiteX82" fmla="*/ 231494 w 1255479"/>
                  <a:gd name="connsiteY82" fmla="*/ 1329061 h 1737069"/>
                  <a:gd name="connsiteX83" fmla="*/ 199663 w 1255479"/>
                  <a:gd name="connsiteY83" fmla="*/ 1355104 h 1737069"/>
                  <a:gd name="connsiteX84" fmla="*/ 144684 w 1255479"/>
                  <a:gd name="connsiteY84" fmla="*/ 1300124 h 1737069"/>
                  <a:gd name="connsiteX85" fmla="*/ 115747 w 1255479"/>
                  <a:gd name="connsiteY85" fmla="*/ 1288550 h 1737069"/>
                  <a:gd name="connsiteX86" fmla="*/ 104172 w 1255479"/>
                  <a:gd name="connsiteY86" fmla="*/ 1303018 h 1737069"/>
                  <a:gd name="connsiteX87" fmla="*/ 92598 w 1255479"/>
                  <a:gd name="connsiteY87" fmla="*/ 1314593 h 1737069"/>
                  <a:gd name="connsiteX88" fmla="*/ 63661 w 1255479"/>
                  <a:gd name="connsiteY88" fmla="*/ 1288550 h 1737069"/>
                  <a:gd name="connsiteX89" fmla="*/ 57874 w 1255479"/>
                  <a:gd name="connsiteY89" fmla="*/ 1276975 h 1737069"/>
                  <a:gd name="connsiteX90" fmla="*/ 43405 w 1255479"/>
                  <a:gd name="connsiteY90" fmla="*/ 1303018 h 1737069"/>
                  <a:gd name="connsiteX91" fmla="*/ 20256 w 1255479"/>
                  <a:gd name="connsiteY91" fmla="*/ 1311699 h 1737069"/>
                  <a:gd name="connsiteX92" fmla="*/ 0 w 1255479"/>
                  <a:gd name="connsiteY92" fmla="*/ 1305912 h 1737069"/>
                  <a:gd name="connsiteX93" fmla="*/ 17362 w 1255479"/>
                  <a:gd name="connsiteY93" fmla="*/ 1262507 h 1737069"/>
                  <a:gd name="connsiteX94" fmla="*/ 17362 w 1255479"/>
                  <a:gd name="connsiteY94" fmla="*/ 1227783 h 1737069"/>
                  <a:gd name="connsiteX95" fmla="*/ 17362 w 1255479"/>
                  <a:gd name="connsiteY95" fmla="*/ 1216208 h 1737069"/>
                  <a:gd name="connsiteX96" fmla="*/ 20256 w 1255479"/>
                  <a:gd name="connsiteY96" fmla="*/ 1140972 h 1737069"/>
                  <a:gd name="connsiteX97" fmla="*/ 11575 w 1255479"/>
                  <a:gd name="connsiteY97" fmla="*/ 1103355 h 1737069"/>
                  <a:gd name="connsiteX98" fmla="*/ 31831 w 1255479"/>
                  <a:gd name="connsiteY98" fmla="*/ 1097567 h 1737069"/>
                  <a:gd name="connsiteX99" fmla="*/ 20256 w 1255479"/>
                  <a:gd name="connsiteY99" fmla="*/ 1080205 h 1737069"/>
                  <a:gd name="connsiteX100" fmla="*/ 54980 w 1255479"/>
                  <a:gd name="connsiteY100" fmla="*/ 1083099 h 1737069"/>
                  <a:gd name="connsiteX101" fmla="*/ 89704 w 1255479"/>
                  <a:gd name="connsiteY101" fmla="*/ 1042588 h 1737069"/>
                  <a:gd name="connsiteX102" fmla="*/ 138896 w 1255479"/>
                  <a:gd name="connsiteY102" fmla="*/ 1065737 h 1737069"/>
                  <a:gd name="connsiteX103" fmla="*/ 167833 w 1255479"/>
                  <a:gd name="connsiteY103" fmla="*/ 1054162 h 1737069"/>
                  <a:gd name="connsiteX104" fmla="*/ 176514 w 1255479"/>
                  <a:gd name="connsiteY104" fmla="*/ 1016545 h 1737069"/>
                  <a:gd name="connsiteX105" fmla="*/ 150471 w 1255479"/>
                  <a:gd name="connsiteY105" fmla="*/ 993395 h 1737069"/>
                  <a:gd name="connsiteX106" fmla="*/ 170727 w 1255479"/>
                  <a:gd name="connsiteY106" fmla="*/ 970246 h 1737069"/>
                  <a:gd name="connsiteX107" fmla="*/ 217025 w 1255479"/>
                  <a:gd name="connsiteY107" fmla="*/ 955778 h 1737069"/>
                  <a:gd name="connsiteX108" fmla="*/ 222813 w 1255479"/>
                  <a:gd name="connsiteY108" fmla="*/ 909479 h 1737069"/>
                  <a:gd name="connsiteX109" fmla="*/ 274899 w 1255479"/>
                  <a:gd name="connsiteY109" fmla="*/ 854499 h 1737069"/>
                  <a:gd name="connsiteX110" fmla="*/ 321198 w 1255479"/>
                  <a:gd name="connsiteY110" fmla="*/ 811094 h 1737069"/>
                  <a:gd name="connsiteX111" fmla="*/ 329879 w 1255479"/>
                  <a:gd name="connsiteY111" fmla="*/ 796626 h 1737069"/>
                  <a:gd name="connsiteX112" fmla="*/ 309623 w 1255479"/>
                  <a:gd name="connsiteY112" fmla="*/ 764795 h 1737069"/>
                  <a:gd name="connsiteX113" fmla="*/ 280686 w 1255479"/>
                  <a:gd name="connsiteY113" fmla="*/ 764795 h 1737069"/>
                  <a:gd name="connsiteX114" fmla="*/ 263324 w 1255479"/>
                  <a:gd name="connsiteY114" fmla="*/ 761902 h 1737069"/>
                  <a:gd name="connsiteX115" fmla="*/ 257537 w 1255479"/>
                  <a:gd name="connsiteY115" fmla="*/ 738752 h 1737069"/>
                  <a:gd name="connsiteX116" fmla="*/ 315410 w 1255479"/>
                  <a:gd name="connsiteY116" fmla="*/ 701134 h 1737069"/>
                  <a:gd name="connsiteX117" fmla="*/ 350134 w 1255479"/>
                  <a:gd name="connsiteY117" fmla="*/ 654836 h 1737069"/>
                  <a:gd name="connsiteX118" fmla="*/ 367496 w 1255479"/>
                  <a:gd name="connsiteY118" fmla="*/ 608537 h 1737069"/>
                  <a:gd name="connsiteX119" fmla="*/ 367496 w 1255479"/>
                  <a:gd name="connsiteY119" fmla="*/ 576707 h 1737069"/>
                  <a:gd name="connsiteX120" fmla="*/ 361709 w 1255479"/>
                  <a:gd name="connsiteY120" fmla="*/ 553557 h 1737069"/>
                  <a:gd name="connsiteX121" fmla="*/ 367496 w 1255479"/>
                  <a:gd name="connsiteY121" fmla="*/ 539089 h 1737069"/>
                  <a:gd name="connsiteX122" fmla="*/ 381965 w 1255479"/>
                  <a:gd name="connsiteY122" fmla="*/ 539089 h 1737069"/>
                  <a:gd name="connsiteX123" fmla="*/ 393539 w 1255479"/>
                  <a:gd name="connsiteY123" fmla="*/ 550664 h 1737069"/>
                  <a:gd name="connsiteX124" fmla="*/ 416689 w 1255479"/>
                  <a:gd name="connsiteY124" fmla="*/ 547770 h 1737069"/>
                  <a:gd name="connsiteX125" fmla="*/ 439838 w 1255479"/>
                  <a:gd name="connsiteY125" fmla="*/ 524621 h 1737069"/>
                  <a:gd name="connsiteX126" fmla="*/ 387752 w 1255479"/>
                  <a:gd name="connsiteY126" fmla="*/ 452279 h 1737069"/>
                  <a:gd name="connsiteX127" fmla="*/ 425370 w 1255479"/>
                  <a:gd name="connsiteY127" fmla="*/ 397299 h 1737069"/>
                  <a:gd name="connsiteX128" fmla="*/ 419582 w 1255479"/>
                  <a:gd name="connsiteY128" fmla="*/ 379937 h 1737069"/>
                  <a:gd name="connsiteX129" fmla="*/ 442732 w 1255479"/>
                  <a:gd name="connsiteY129" fmla="*/ 377043 h 1737069"/>
                  <a:gd name="connsiteX130" fmla="*/ 454306 w 1255479"/>
                  <a:gd name="connsiteY130" fmla="*/ 397299 h 1737069"/>
                  <a:gd name="connsiteX131" fmla="*/ 468775 w 1255479"/>
                  <a:gd name="connsiteY131" fmla="*/ 377043 h 1737069"/>
                  <a:gd name="connsiteX132" fmla="*/ 515074 w 1255479"/>
                  <a:gd name="connsiteY132" fmla="*/ 394405 h 1737069"/>
                  <a:gd name="connsiteX133" fmla="*/ 535329 w 1255479"/>
                  <a:gd name="connsiteY133" fmla="*/ 434917 h 1737069"/>
                  <a:gd name="connsiteX134" fmla="*/ 512180 w 1255479"/>
                  <a:gd name="connsiteY134" fmla="*/ 458066 h 1737069"/>
                  <a:gd name="connsiteX135" fmla="*/ 529542 w 1255479"/>
                  <a:gd name="connsiteY135" fmla="*/ 475428 h 1737069"/>
                  <a:gd name="connsiteX136" fmla="*/ 604777 w 1255479"/>
                  <a:gd name="connsiteY136" fmla="*/ 408874 h 1737069"/>
                  <a:gd name="connsiteX137" fmla="*/ 581628 w 1255479"/>
                  <a:gd name="connsiteY137" fmla="*/ 374150 h 1737069"/>
                  <a:gd name="connsiteX138" fmla="*/ 607671 w 1255479"/>
                  <a:gd name="connsiteY138" fmla="*/ 324957 h 1737069"/>
                  <a:gd name="connsiteX139" fmla="*/ 639501 w 1255479"/>
                  <a:gd name="connsiteY139" fmla="*/ 336532 h 1737069"/>
                  <a:gd name="connsiteX140" fmla="*/ 653970 w 1255479"/>
                  <a:gd name="connsiteY140" fmla="*/ 307595 h 1737069"/>
                  <a:gd name="connsiteX141" fmla="*/ 625033 w 1255479"/>
                  <a:gd name="connsiteY141" fmla="*/ 272871 h 1737069"/>
                  <a:gd name="connsiteX142" fmla="*/ 578734 w 1255479"/>
                  <a:gd name="connsiteY142" fmla="*/ 171593 h 1737069"/>
                  <a:gd name="connsiteX143" fmla="*/ 575841 w 1255479"/>
                  <a:gd name="connsiteY143" fmla="*/ 113719 h 1737069"/>
                  <a:gd name="connsiteX144" fmla="*/ 535329 w 1255479"/>
                  <a:gd name="connsiteY144" fmla="*/ 81889 h 1737069"/>
                  <a:gd name="connsiteX145" fmla="*/ 551046 w 1255479"/>
                  <a:gd name="connsiteY145" fmla="*/ 74280 h 1737069"/>
                  <a:gd name="connsiteX146" fmla="*/ 557762 w 1255479"/>
                  <a:gd name="connsiteY146" fmla="*/ 82339 h 1737069"/>
                  <a:gd name="connsiteX147" fmla="*/ 618433 w 1255479"/>
                  <a:gd name="connsiteY147" fmla="*/ 78005 h 1737069"/>
                  <a:gd name="connsiteX148" fmla="*/ 713773 w 1255479"/>
                  <a:gd name="connsiteY148" fmla="*/ 69338 h 1737069"/>
                  <a:gd name="connsiteX149" fmla="*/ 752776 w 1255479"/>
                  <a:gd name="connsiteY149" fmla="*/ 60671 h 1737069"/>
                  <a:gd name="connsiteX150" fmla="*/ 778778 w 1255479"/>
                  <a:gd name="connsiteY150" fmla="*/ 47670 h 1737069"/>
                  <a:gd name="connsiteX151" fmla="*/ 843782 w 1255479"/>
                  <a:gd name="connsiteY151" fmla="*/ 30335 h 173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255479" h="1737069">
                    <a:moveTo>
                      <a:pt x="904453" y="0"/>
                    </a:moveTo>
                    <a:lnTo>
                      <a:pt x="939123" y="43336"/>
                    </a:lnTo>
                    <a:lnTo>
                      <a:pt x="943456" y="73672"/>
                    </a:lnTo>
                    <a:lnTo>
                      <a:pt x="869784" y="117008"/>
                    </a:lnTo>
                    <a:lnTo>
                      <a:pt x="878452" y="134343"/>
                    </a:lnTo>
                    <a:lnTo>
                      <a:pt x="895786" y="143010"/>
                    </a:lnTo>
                    <a:lnTo>
                      <a:pt x="895786" y="164678"/>
                    </a:lnTo>
                    <a:lnTo>
                      <a:pt x="882785" y="199348"/>
                    </a:lnTo>
                    <a:lnTo>
                      <a:pt x="895786" y="208015"/>
                    </a:lnTo>
                    <a:lnTo>
                      <a:pt x="891453" y="221016"/>
                    </a:lnTo>
                    <a:lnTo>
                      <a:pt x="882785" y="238350"/>
                    </a:lnTo>
                    <a:lnTo>
                      <a:pt x="882785" y="281687"/>
                    </a:lnTo>
                    <a:lnTo>
                      <a:pt x="848116" y="316356"/>
                    </a:lnTo>
                    <a:lnTo>
                      <a:pt x="865451" y="329357"/>
                    </a:lnTo>
                    <a:lnTo>
                      <a:pt x="900120" y="329357"/>
                    </a:lnTo>
                    <a:lnTo>
                      <a:pt x="934789" y="312022"/>
                    </a:lnTo>
                    <a:lnTo>
                      <a:pt x="943456" y="316356"/>
                    </a:lnTo>
                    <a:lnTo>
                      <a:pt x="956457" y="325023"/>
                    </a:lnTo>
                    <a:lnTo>
                      <a:pt x="999794" y="325023"/>
                    </a:lnTo>
                    <a:lnTo>
                      <a:pt x="1038797" y="359693"/>
                    </a:lnTo>
                    <a:lnTo>
                      <a:pt x="1155805" y="333691"/>
                    </a:lnTo>
                    <a:lnTo>
                      <a:pt x="1168806" y="359693"/>
                    </a:lnTo>
                    <a:lnTo>
                      <a:pt x="1181807" y="346692"/>
                    </a:lnTo>
                    <a:lnTo>
                      <a:pt x="1199142" y="433365"/>
                    </a:lnTo>
                    <a:lnTo>
                      <a:pt x="1155805" y="468034"/>
                    </a:lnTo>
                    <a:lnTo>
                      <a:pt x="1116802" y="433365"/>
                    </a:lnTo>
                    <a:lnTo>
                      <a:pt x="1090800" y="463700"/>
                    </a:lnTo>
                    <a:lnTo>
                      <a:pt x="1142804" y="511370"/>
                    </a:lnTo>
                    <a:lnTo>
                      <a:pt x="1125470" y="550373"/>
                    </a:lnTo>
                    <a:lnTo>
                      <a:pt x="1125470" y="572041"/>
                    </a:lnTo>
                    <a:lnTo>
                      <a:pt x="1090800" y="637046"/>
                    </a:lnTo>
                    <a:lnTo>
                      <a:pt x="1099468" y="650047"/>
                    </a:lnTo>
                    <a:lnTo>
                      <a:pt x="1060465" y="710718"/>
                    </a:lnTo>
                    <a:lnTo>
                      <a:pt x="1090800" y="780057"/>
                    </a:lnTo>
                    <a:lnTo>
                      <a:pt x="1090800" y="862396"/>
                    </a:lnTo>
                    <a:lnTo>
                      <a:pt x="1190474" y="901399"/>
                    </a:lnTo>
                    <a:lnTo>
                      <a:pt x="1181807" y="918733"/>
                    </a:lnTo>
                    <a:lnTo>
                      <a:pt x="1186141" y="931734"/>
                    </a:lnTo>
                    <a:lnTo>
                      <a:pt x="1255479" y="957736"/>
                    </a:lnTo>
                    <a:lnTo>
                      <a:pt x="1238144" y="992405"/>
                    </a:lnTo>
                    <a:lnTo>
                      <a:pt x="1251145" y="1061744"/>
                    </a:lnTo>
                    <a:lnTo>
                      <a:pt x="1190474" y="1105080"/>
                    </a:lnTo>
                    <a:lnTo>
                      <a:pt x="1142804" y="1070411"/>
                    </a:lnTo>
                    <a:lnTo>
                      <a:pt x="1142804" y="1096413"/>
                    </a:lnTo>
                    <a:lnTo>
                      <a:pt x="1103801" y="1139749"/>
                    </a:lnTo>
                    <a:lnTo>
                      <a:pt x="1121136" y="1269759"/>
                    </a:lnTo>
                    <a:lnTo>
                      <a:pt x="1073466" y="1304428"/>
                    </a:lnTo>
                    <a:lnTo>
                      <a:pt x="1034463" y="1295761"/>
                    </a:lnTo>
                    <a:lnTo>
                      <a:pt x="999794" y="1352098"/>
                    </a:lnTo>
                    <a:lnTo>
                      <a:pt x="939123" y="1391101"/>
                    </a:lnTo>
                    <a:lnTo>
                      <a:pt x="946628" y="1418118"/>
                    </a:lnTo>
                    <a:lnTo>
                      <a:pt x="928868" y="1401403"/>
                    </a:lnTo>
                    <a:lnTo>
                      <a:pt x="865208" y="1453489"/>
                    </a:lnTo>
                    <a:lnTo>
                      <a:pt x="847846" y="1415871"/>
                    </a:lnTo>
                    <a:lnTo>
                      <a:pt x="792866" y="1459276"/>
                    </a:lnTo>
                    <a:lnTo>
                      <a:pt x="758142" y="1473745"/>
                    </a:lnTo>
                    <a:lnTo>
                      <a:pt x="732099" y="1531618"/>
                    </a:lnTo>
                    <a:lnTo>
                      <a:pt x="680013" y="1554767"/>
                    </a:lnTo>
                    <a:lnTo>
                      <a:pt x="653970" y="1595279"/>
                    </a:lnTo>
                    <a:lnTo>
                      <a:pt x="590309" y="1595279"/>
                    </a:lnTo>
                    <a:lnTo>
                      <a:pt x="529542" y="1615534"/>
                    </a:lnTo>
                    <a:lnTo>
                      <a:pt x="489031" y="1682089"/>
                    </a:lnTo>
                    <a:lnTo>
                      <a:pt x="480349" y="1702345"/>
                    </a:lnTo>
                    <a:lnTo>
                      <a:pt x="405114" y="1737069"/>
                    </a:lnTo>
                    <a:lnTo>
                      <a:pt x="390646" y="1658940"/>
                    </a:lnTo>
                    <a:lnTo>
                      <a:pt x="405114" y="1618428"/>
                    </a:lnTo>
                    <a:lnTo>
                      <a:pt x="361709" y="1546086"/>
                    </a:lnTo>
                    <a:lnTo>
                      <a:pt x="257537" y="1511362"/>
                    </a:lnTo>
                    <a:lnTo>
                      <a:pt x="228600" y="1531618"/>
                    </a:lnTo>
                    <a:lnTo>
                      <a:pt x="219919" y="1514256"/>
                    </a:lnTo>
                    <a:lnTo>
                      <a:pt x="225706" y="1473745"/>
                    </a:lnTo>
                    <a:lnTo>
                      <a:pt x="205451" y="1476638"/>
                    </a:lnTo>
                    <a:lnTo>
                      <a:pt x="136003" y="1566342"/>
                    </a:lnTo>
                    <a:lnTo>
                      <a:pt x="107066" y="1522937"/>
                    </a:lnTo>
                    <a:lnTo>
                      <a:pt x="89704" y="1522937"/>
                    </a:lnTo>
                    <a:lnTo>
                      <a:pt x="83917" y="1505575"/>
                    </a:lnTo>
                    <a:lnTo>
                      <a:pt x="28937" y="1462170"/>
                    </a:lnTo>
                    <a:lnTo>
                      <a:pt x="69448" y="1415871"/>
                    </a:lnTo>
                    <a:lnTo>
                      <a:pt x="101279" y="1433233"/>
                    </a:lnTo>
                    <a:lnTo>
                      <a:pt x="124428" y="1415871"/>
                    </a:lnTo>
                    <a:lnTo>
                      <a:pt x="147577" y="1433233"/>
                    </a:lnTo>
                    <a:lnTo>
                      <a:pt x="245962" y="1343529"/>
                    </a:lnTo>
                    <a:lnTo>
                      <a:pt x="231494" y="1329061"/>
                    </a:lnTo>
                    <a:lnTo>
                      <a:pt x="199663" y="1355104"/>
                    </a:lnTo>
                    <a:lnTo>
                      <a:pt x="144684" y="1300124"/>
                    </a:lnTo>
                    <a:lnTo>
                      <a:pt x="115747" y="1288550"/>
                    </a:lnTo>
                    <a:lnTo>
                      <a:pt x="104172" y="1303018"/>
                    </a:lnTo>
                    <a:lnTo>
                      <a:pt x="92598" y="1314593"/>
                    </a:lnTo>
                    <a:lnTo>
                      <a:pt x="63661" y="1288550"/>
                    </a:lnTo>
                    <a:lnTo>
                      <a:pt x="57874" y="1276975"/>
                    </a:lnTo>
                    <a:lnTo>
                      <a:pt x="43405" y="1303018"/>
                    </a:lnTo>
                    <a:lnTo>
                      <a:pt x="20256" y="1311699"/>
                    </a:lnTo>
                    <a:lnTo>
                      <a:pt x="0" y="1305912"/>
                    </a:lnTo>
                    <a:lnTo>
                      <a:pt x="17362" y="1262507"/>
                    </a:lnTo>
                    <a:lnTo>
                      <a:pt x="17362" y="1227783"/>
                    </a:lnTo>
                    <a:lnTo>
                      <a:pt x="17362" y="1216208"/>
                    </a:lnTo>
                    <a:lnTo>
                      <a:pt x="20256" y="1140972"/>
                    </a:lnTo>
                    <a:lnTo>
                      <a:pt x="11575" y="1103355"/>
                    </a:lnTo>
                    <a:lnTo>
                      <a:pt x="31831" y="1097567"/>
                    </a:lnTo>
                    <a:lnTo>
                      <a:pt x="20256" y="1080205"/>
                    </a:lnTo>
                    <a:lnTo>
                      <a:pt x="54980" y="1083099"/>
                    </a:lnTo>
                    <a:lnTo>
                      <a:pt x="89704" y="1042588"/>
                    </a:lnTo>
                    <a:lnTo>
                      <a:pt x="138896" y="1065737"/>
                    </a:lnTo>
                    <a:lnTo>
                      <a:pt x="167833" y="1054162"/>
                    </a:lnTo>
                    <a:lnTo>
                      <a:pt x="176514" y="1016545"/>
                    </a:lnTo>
                    <a:lnTo>
                      <a:pt x="150471" y="993395"/>
                    </a:lnTo>
                    <a:lnTo>
                      <a:pt x="170727" y="970246"/>
                    </a:lnTo>
                    <a:lnTo>
                      <a:pt x="217025" y="955778"/>
                    </a:lnTo>
                    <a:lnTo>
                      <a:pt x="222813" y="909479"/>
                    </a:lnTo>
                    <a:lnTo>
                      <a:pt x="274899" y="854499"/>
                    </a:lnTo>
                    <a:lnTo>
                      <a:pt x="321198" y="811094"/>
                    </a:lnTo>
                    <a:lnTo>
                      <a:pt x="329879" y="796626"/>
                    </a:lnTo>
                    <a:lnTo>
                      <a:pt x="309623" y="764795"/>
                    </a:lnTo>
                    <a:lnTo>
                      <a:pt x="280686" y="764795"/>
                    </a:lnTo>
                    <a:lnTo>
                      <a:pt x="263324" y="761902"/>
                    </a:lnTo>
                    <a:lnTo>
                      <a:pt x="257537" y="738752"/>
                    </a:lnTo>
                    <a:lnTo>
                      <a:pt x="315410" y="701134"/>
                    </a:lnTo>
                    <a:lnTo>
                      <a:pt x="350134" y="654836"/>
                    </a:lnTo>
                    <a:lnTo>
                      <a:pt x="367496" y="608537"/>
                    </a:lnTo>
                    <a:lnTo>
                      <a:pt x="367496" y="576707"/>
                    </a:lnTo>
                    <a:lnTo>
                      <a:pt x="361709" y="553557"/>
                    </a:lnTo>
                    <a:lnTo>
                      <a:pt x="367496" y="539089"/>
                    </a:lnTo>
                    <a:lnTo>
                      <a:pt x="381965" y="539089"/>
                    </a:lnTo>
                    <a:lnTo>
                      <a:pt x="393539" y="550664"/>
                    </a:lnTo>
                    <a:lnTo>
                      <a:pt x="416689" y="547770"/>
                    </a:lnTo>
                    <a:lnTo>
                      <a:pt x="439838" y="524621"/>
                    </a:lnTo>
                    <a:lnTo>
                      <a:pt x="387752" y="452279"/>
                    </a:lnTo>
                    <a:lnTo>
                      <a:pt x="425370" y="397299"/>
                    </a:lnTo>
                    <a:lnTo>
                      <a:pt x="419582" y="379937"/>
                    </a:lnTo>
                    <a:lnTo>
                      <a:pt x="442732" y="377043"/>
                    </a:lnTo>
                    <a:lnTo>
                      <a:pt x="454306" y="397299"/>
                    </a:lnTo>
                    <a:lnTo>
                      <a:pt x="468775" y="377043"/>
                    </a:lnTo>
                    <a:lnTo>
                      <a:pt x="515074" y="394405"/>
                    </a:lnTo>
                    <a:lnTo>
                      <a:pt x="535329" y="434917"/>
                    </a:lnTo>
                    <a:lnTo>
                      <a:pt x="512180" y="458066"/>
                    </a:lnTo>
                    <a:lnTo>
                      <a:pt x="529542" y="475428"/>
                    </a:lnTo>
                    <a:lnTo>
                      <a:pt x="604777" y="408874"/>
                    </a:lnTo>
                    <a:lnTo>
                      <a:pt x="581628" y="374150"/>
                    </a:lnTo>
                    <a:lnTo>
                      <a:pt x="607671" y="324957"/>
                    </a:lnTo>
                    <a:lnTo>
                      <a:pt x="639501" y="336532"/>
                    </a:lnTo>
                    <a:lnTo>
                      <a:pt x="653970" y="307595"/>
                    </a:lnTo>
                    <a:lnTo>
                      <a:pt x="625033" y="272871"/>
                    </a:lnTo>
                    <a:lnTo>
                      <a:pt x="578734" y="171593"/>
                    </a:lnTo>
                    <a:lnTo>
                      <a:pt x="575841" y="113719"/>
                    </a:lnTo>
                    <a:lnTo>
                      <a:pt x="535329" y="81889"/>
                    </a:lnTo>
                    <a:lnTo>
                      <a:pt x="551046" y="74280"/>
                    </a:lnTo>
                    <a:lnTo>
                      <a:pt x="557762" y="82339"/>
                    </a:lnTo>
                    <a:lnTo>
                      <a:pt x="618433" y="78005"/>
                    </a:lnTo>
                    <a:lnTo>
                      <a:pt x="713773" y="69338"/>
                    </a:lnTo>
                    <a:lnTo>
                      <a:pt x="752776" y="60671"/>
                    </a:lnTo>
                    <a:lnTo>
                      <a:pt x="778778" y="47670"/>
                    </a:lnTo>
                    <a:lnTo>
                      <a:pt x="843782" y="30335"/>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Freiburg">
                <a:extLst>
                  <a:ext uri="{FF2B5EF4-FFF2-40B4-BE49-F238E27FC236}">
                    <a16:creationId xmlns:a16="http://schemas.microsoft.com/office/drawing/2014/main" id="{0A267CB5-3DD2-4464-935F-8EF4825CA03B}"/>
                  </a:ext>
                </a:extLst>
              </p:cNvPr>
              <p:cNvSpPr/>
              <p:nvPr/>
            </p:nvSpPr>
            <p:spPr>
              <a:xfrm>
                <a:off x="3005942" y="3187304"/>
                <a:ext cx="367497" cy="353027"/>
              </a:xfrm>
              <a:custGeom>
                <a:avLst/>
                <a:gdLst>
                  <a:gd name="connsiteX0" fmla="*/ 286474 w 367497"/>
                  <a:gd name="connsiteY0" fmla="*/ 0 h 353027"/>
                  <a:gd name="connsiteX1" fmla="*/ 347241 w 367497"/>
                  <a:gd name="connsiteY1" fmla="*/ 46298 h 353027"/>
                  <a:gd name="connsiteX2" fmla="*/ 338560 w 367497"/>
                  <a:gd name="connsiteY2" fmla="*/ 78129 h 353027"/>
                  <a:gd name="connsiteX3" fmla="*/ 358816 w 367497"/>
                  <a:gd name="connsiteY3" fmla="*/ 107065 h 353027"/>
                  <a:gd name="connsiteX4" fmla="*/ 355922 w 367497"/>
                  <a:gd name="connsiteY4" fmla="*/ 118640 h 353027"/>
                  <a:gd name="connsiteX5" fmla="*/ 335666 w 367497"/>
                  <a:gd name="connsiteY5" fmla="*/ 136002 h 353027"/>
                  <a:gd name="connsiteX6" fmla="*/ 318304 w 367497"/>
                  <a:gd name="connsiteY6" fmla="*/ 147577 h 353027"/>
                  <a:gd name="connsiteX7" fmla="*/ 318304 w 367497"/>
                  <a:gd name="connsiteY7" fmla="*/ 147577 h 353027"/>
                  <a:gd name="connsiteX8" fmla="*/ 306729 w 367497"/>
                  <a:gd name="connsiteY8" fmla="*/ 173620 h 353027"/>
                  <a:gd name="connsiteX9" fmla="*/ 306729 w 367497"/>
                  <a:gd name="connsiteY9" fmla="*/ 190982 h 353027"/>
                  <a:gd name="connsiteX10" fmla="*/ 306729 w 367497"/>
                  <a:gd name="connsiteY10" fmla="*/ 214131 h 353027"/>
                  <a:gd name="connsiteX11" fmla="*/ 309623 w 367497"/>
                  <a:gd name="connsiteY11" fmla="*/ 237281 h 353027"/>
                  <a:gd name="connsiteX12" fmla="*/ 318304 w 367497"/>
                  <a:gd name="connsiteY12" fmla="*/ 245962 h 353027"/>
                  <a:gd name="connsiteX13" fmla="*/ 324092 w 367497"/>
                  <a:gd name="connsiteY13" fmla="*/ 254643 h 353027"/>
                  <a:gd name="connsiteX14" fmla="*/ 367497 w 367497"/>
                  <a:gd name="connsiteY14" fmla="*/ 263324 h 353027"/>
                  <a:gd name="connsiteX15" fmla="*/ 350135 w 367497"/>
                  <a:gd name="connsiteY15" fmla="*/ 289367 h 353027"/>
                  <a:gd name="connsiteX16" fmla="*/ 324092 w 367497"/>
                  <a:gd name="connsiteY16" fmla="*/ 324091 h 353027"/>
                  <a:gd name="connsiteX17" fmla="*/ 324092 w 367497"/>
                  <a:gd name="connsiteY17" fmla="*/ 324091 h 353027"/>
                  <a:gd name="connsiteX18" fmla="*/ 303836 w 367497"/>
                  <a:gd name="connsiteY18" fmla="*/ 338559 h 353027"/>
                  <a:gd name="connsiteX19" fmla="*/ 303836 w 367497"/>
                  <a:gd name="connsiteY19" fmla="*/ 338559 h 353027"/>
                  <a:gd name="connsiteX20" fmla="*/ 263324 w 367497"/>
                  <a:gd name="connsiteY20" fmla="*/ 344346 h 353027"/>
                  <a:gd name="connsiteX21" fmla="*/ 237281 w 367497"/>
                  <a:gd name="connsiteY21" fmla="*/ 338559 h 353027"/>
                  <a:gd name="connsiteX22" fmla="*/ 217026 w 367497"/>
                  <a:gd name="connsiteY22" fmla="*/ 326984 h 353027"/>
                  <a:gd name="connsiteX23" fmla="*/ 199664 w 367497"/>
                  <a:gd name="connsiteY23" fmla="*/ 321197 h 353027"/>
                  <a:gd name="connsiteX24" fmla="*/ 167833 w 367497"/>
                  <a:gd name="connsiteY24" fmla="*/ 344346 h 353027"/>
                  <a:gd name="connsiteX25" fmla="*/ 147578 w 367497"/>
                  <a:gd name="connsiteY25" fmla="*/ 353027 h 353027"/>
                  <a:gd name="connsiteX26" fmla="*/ 95492 w 367497"/>
                  <a:gd name="connsiteY26" fmla="*/ 321197 h 353027"/>
                  <a:gd name="connsiteX27" fmla="*/ 95492 w 367497"/>
                  <a:gd name="connsiteY27" fmla="*/ 321197 h 353027"/>
                  <a:gd name="connsiteX28" fmla="*/ 49193 w 367497"/>
                  <a:gd name="connsiteY28" fmla="*/ 309622 h 353027"/>
                  <a:gd name="connsiteX29" fmla="*/ 31831 w 367497"/>
                  <a:gd name="connsiteY29" fmla="*/ 303835 h 353027"/>
                  <a:gd name="connsiteX30" fmla="*/ 57874 w 367497"/>
                  <a:gd name="connsiteY30" fmla="*/ 272005 h 353027"/>
                  <a:gd name="connsiteX31" fmla="*/ 20256 w 367497"/>
                  <a:gd name="connsiteY31" fmla="*/ 248855 h 353027"/>
                  <a:gd name="connsiteX32" fmla="*/ 0 w 367497"/>
                  <a:gd name="connsiteY32" fmla="*/ 211238 h 353027"/>
                  <a:gd name="connsiteX33" fmla="*/ 63661 w 367497"/>
                  <a:gd name="connsiteY33" fmla="*/ 144683 h 353027"/>
                  <a:gd name="connsiteX34" fmla="*/ 138897 w 367497"/>
                  <a:gd name="connsiteY34" fmla="*/ 95491 h 353027"/>
                  <a:gd name="connsiteX35" fmla="*/ 231494 w 367497"/>
                  <a:gd name="connsiteY35" fmla="*/ 2893 h 353027"/>
                  <a:gd name="connsiteX36" fmla="*/ 286474 w 367497"/>
                  <a:gd name="connsiteY36" fmla="*/ 0 h 35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7497" h="353027">
                    <a:moveTo>
                      <a:pt x="286474" y="0"/>
                    </a:moveTo>
                    <a:lnTo>
                      <a:pt x="347241" y="46298"/>
                    </a:lnTo>
                    <a:lnTo>
                      <a:pt x="338560" y="78129"/>
                    </a:lnTo>
                    <a:lnTo>
                      <a:pt x="358816" y="107065"/>
                    </a:lnTo>
                    <a:lnTo>
                      <a:pt x="355922" y="118640"/>
                    </a:lnTo>
                    <a:lnTo>
                      <a:pt x="335666" y="136002"/>
                    </a:lnTo>
                    <a:lnTo>
                      <a:pt x="318304" y="147577"/>
                    </a:lnTo>
                    <a:lnTo>
                      <a:pt x="318304" y="147577"/>
                    </a:lnTo>
                    <a:lnTo>
                      <a:pt x="306729" y="173620"/>
                    </a:lnTo>
                    <a:lnTo>
                      <a:pt x="306729" y="190982"/>
                    </a:lnTo>
                    <a:lnTo>
                      <a:pt x="306729" y="214131"/>
                    </a:lnTo>
                    <a:lnTo>
                      <a:pt x="309623" y="237281"/>
                    </a:lnTo>
                    <a:lnTo>
                      <a:pt x="318304" y="245962"/>
                    </a:lnTo>
                    <a:lnTo>
                      <a:pt x="324092" y="254643"/>
                    </a:lnTo>
                    <a:lnTo>
                      <a:pt x="367497" y="263324"/>
                    </a:lnTo>
                    <a:lnTo>
                      <a:pt x="350135" y="289367"/>
                    </a:lnTo>
                    <a:lnTo>
                      <a:pt x="324092" y="324091"/>
                    </a:lnTo>
                    <a:lnTo>
                      <a:pt x="324092" y="324091"/>
                    </a:lnTo>
                    <a:lnTo>
                      <a:pt x="303836" y="338559"/>
                    </a:lnTo>
                    <a:lnTo>
                      <a:pt x="303836" y="338559"/>
                    </a:lnTo>
                    <a:lnTo>
                      <a:pt x="263324" y="344346"/>
                    </a:lnTo>
                    <a:lnTo>
                      <a:pt x="237281" y="338559"/>
                    </a:lnTo>
                    <a:lnTo>
                      <a:pt x="217026" y="326984"/>
                    </a:lnTo>
                    <a:lnTo>
                      <a:pt x="199664" y="321197"/>
                    </a:lnTo>
                    <a:lnTo>
                      <a:pt x="167833" y="344346"/>
                    </a:lnTo>
                    <a:lnTo>
                      <a:pt x="147578" y="353027"/>
                    </a:lnTo>
                    <a:lnTo>
                      <a:pt x="95492" y="321197"/>
                    </a:lnTo>
                    <a:lnTo>
                      <a:pt x="95492" y="321197"/>
                    </a:lnTo>
                    <a:lnTo>
                      <a:pt x="49193" y="309622"/>
                    </a:lnTo>
                    <a:lnTo>
                      <a:pt x="31831" y="303835"/>
                    </a:lnTo>
                    <a:lnTo>
                      <a:pt x="57874" y="272005"/>
                    </a:lnTo>
                    <a:lnTo>
                      <a:pt x="20256" y="248855"/>
                    </a:lnTo>
                    <a:lnTo>
                      <a:pt x="0" y="211238"/>
                    </a:lnTo>
                    <a:lnTo>
                      <a:pt x="63661" y="144683"/>
                    </a:lnTo>
                    <a:lnTo>
                      <a:pt x="138897" y="95491"/>
                    </a:lnTo>
                    <a:lnTo>
                      <a:pt x="231494" y="2893"/>
                    </a:lnTo>
                    <a:lnTo>
                      <a:pt x="286474" y="0"/>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Freiburg">
                <a:extLst>
                  <a:ext uri="{FF2B5EF4-FFF2-40B4-BE49-F238E27FC236}">
                    <a16:creationId xmlns:a16="http://schemas.microsoft.com/office/drawing/2014/main" id="{F9CE6CEE-D119-4BD6-A6AD-1F24A88D6441}"/>
                  </a:ext>
                </a:extLst>
              </p:cNvPr>
              <p:cNvSpPr/>
              <p:nvPr/>
            </p:nvSpPr>
            <p:spPr>
              <a:xfrm>
                <a:off x="3345619" y="3069106"/>
                <a:ext cx="188088" cy="176514"/>
              </a:xfrm>
              <a:custGeom>
                <a:avLst/>
                <a:gdLst>
                  <a:gd name="connsiteX0" fmla="*/ 98385 w 188088"/>
                  <a:gd name="connsiteY0" fmla="*/ 0 h 176514"/>
                  <a:gd name="connsiteX1" fmla="*/ 150471 w 188088"/>
                  <a:gd name="connsiteY1" fmla="*/ 34724 h 176514"/>
                  <a:gd name="connsiteX2" fmla="*/ 138896 w 188088"/>
                  <a:gd name="connsiteY2" fmla="*/ 54980 h 176514"/>
                  <a:gd name="connsiteX3" fmla="*/ 188088 w 188088"/>
                  <a:gd name="connsiteY3" fmla="*/ 112853 h 176514"/>
                  <a:gd name="connsiteX4" fmla="*/ 176514 w 188088"/>
                  <a:gd name="connsiteY4" fmla="*/ 138896 h 176514"/>
                  <a:gd name="connsiteX5" fmla="*/ 141790 w 188088"/>
                  <a:gd name="connsiteY5" fmla="*/ 141790 h 176514"/>
                  <a:gd name="connsiteX6" fmla="*/ 112853 w 188088"/>
                  <a:gd name="connsiteY6" fmla="*/ 127321 h 176514"/>
                  <a:gd name="connsiteX7" fmla="*/ 89704 w 188088"/>
                  <a:gd name="connsiteY7" fmla="*/ 127321 h 176514"/>
                  <a:gd name="connsiteX8" fmla="*/ 98385 w 188088"/>
                  <a:gd name="connsiteY8" fmla="*/ 150471 h 176514"/>
                  <a:gd name="connsiteX9" fmla="*/ 109959 w 188088"/>
                  <a:gd name="connsiteY9" fmla="*/ 167833 h 176514"/>
                  <a:gd name="connsiteX10" fmla="*/ 89704 w 188088"/>
                  <a:gd name="connsiteY10" fmla="*/ 176514 h 176514"/>
                  <a:gd name="connsiteX11" fmla="*/ 57873 w 188088"/>
                  <a:gd name="connsiteY11" fmla="*/ 133109 h 176514"/>
                  <a:gd name="connsiteX12" fmla="*/ 46299 w 188088"/>
                  <a:gd name="connsiteY12" fmla="*/ 109959 h 176514"/>
                  <a:gd name="connsiteX13" fmla="*/ 23149 w 188088"/>
                  <a:gd name="connsiteY13" fmla="*/ 109959 h 176514"/>
                  <a:gd name="connsiteX14" fmla="*/ 14468 w 188088"/>
                  <a:gd name="connsiteY14" fmla="*/ 75235 h 176514"/>
                  <a:gd name="connsiteX15" fmla="*/ 0 w 188088"/>
                  <a:gd name="connsiteY15" fmla="*/ 34724 h 176514"/>
                  <a:gd name="connsiteX16" fmla="*/ 98385 w 188088"/>
                  <a:gd name="connsiteY16" fmla="*/ 0 h 1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088" h="176514">
                    <a:moveTo>
                      <a:pt x="98385" y="0"/>
                    </a:moveTo>
                    <a:lnTo>
                      <a:pt x="150471" y="34724"/>
                    </a:lnTo>
                    <a:lnTo>
                      <a:pt x="138896" y="54980"/>
                    </a:lnTo>
                    <a:lnTo>
                      <a:pt x="188088" y="112853"/>
                    </a:lnTo>
                    <a:lnTo>
                      <a:pt x="176514" y="138896"/>
                    </a:lnTo>
                    <a:lnTo>
                      <a:pt x="141790" y="141790"/>
                    </a:lnTo>
                    <a:lnTo>
                      <a:pt x="112853" y="127321"/>
                    </a:lnTo>
                    <a:lnTo>
                      <a:pt x="89704" y="127321"/>
                    </a:lnTo>
                    <a:lnTo>
                      <a:pt x="98385" y="150471"/>
                    </a:lnTo>
                    <a:lnTo>
                      <a:pt x="109959" y="167833"/>
                    </a:lnTo>
                    <a:lnTo>
                      <a:pt x="89704" y="176514"/>
                    </a:lnTo>
                    <a:lnTo>
                      <a:pt x="57873" y="133109"/>
                    </a:lnTo>
                    <a:lnTo>
                      <a:pt x="46299" y="109959"/>
                    </a:lnTo>
                    <a:lnTo>
                      <a:pt x="23149" y="109959"/>
                    </a:lnTo>
                    <a:lnTo>
                      <a:pt x="14468" y="75235"/>
                    </a:lnTo>
                    <a:lnTo>
                      <a:pt x="0" y="34724"/>
                    </a:lnTo>
                    <a:lnTo>
                      <a:pt x="98385" y="0"/>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Freiburg">
                <a:extLst>
                  <a:ext uri="{FF2B5EF4-FFF2-40B4-BE49-F238E27FC236}">
                    <a16:creationId xmlns:a16="http://schemas.microsoft.com/office/drawing/2014/main" id="{4B3D8B42-CD0E-48FD-863A-700CBAADAD45}"/>
                  </a:ext>
                </a:extLst>
              </p:cNvPr>
              <p:cNvSpPr/>
              <p:nvPr/>
            </p:nvSpPr>
            <p:spPr>
              <a:xfrm>
                <a:off x="3072526" y="3543036"/>
                <a:ext cx="196769" cy="156259"/>
              </a:xfrm>
              <a:custGeom>
                <a:avLst/>
                <a:gdLst>
                  <a:gd name="connsiteX0" fmla="*/ 127321 w 196769"/>
                  <a:gd name="connsiteY0" fmla="*/ 0 h 156259"/>
                  <a:gd name="connsiteX1" fmla="*/ 127321 w 196769"/>
                  <a:gd name="connsiteY1" fmla="*/ 0 h 156259"/>
                  <a:gd name="connsiteX2" fmla="*/ 153364 w 196769"/>
                  <a:gd name="connsiteY2" fmla="*/ 43406 h 156259"/>
                  <a:gd name="connsiteX3" fmla="*/ 176514 w 196769"/>
                  <a:gd name="connsiteY3" fmla="*/ 52087 h 156259"/>
                  <a:gd name="connsiteX4" fmla="*/ 196769 w 196769"/>
                  <a:gd name="connsiteY4" fmla="*/ 81023 h 156259"/>
                  <a:gd name="connsiteX5" fmla="*/ 185195 w 196769"/>
                  <a:gd name="connsiteY5" fmla="*/ 98385 h 156259"/>
                  <a:gd name="connsiteX6" fmla="*/ 164939 w 196769"/>
                  <a:gd name="connsiteY6" fmla="*/ 121535 h 156259"/>
                  <a:gd name="connsiteX7" fmla="*/ 156258 w 196769"/>
                  <a:gd name="connsiteY7" fmla="*/ 136003 h 156259"/>
                  <a:gd name="connsiteX8" fmla="*/ 153364 w 196769"/>
                  <a:gd name="connsiteY8" fmla="*/ 156259 h 156259"/>
                  <a:gd name="connsiteX9" fmla="*/ 112853 w 196769"/>
                  <a:gd name="connsiteY9" fmla="*/ 130216 h 156259"/>
                  <a:gd name="connsiteX10" fmla="*/ 98385 w 196769"/>
                  <a:gd name="connsiteY10" fmla="*/ 121535 h 156259"/>
                  <a:gd name="connsiteX11" fmla="*/ 81023 w 196769"/>
                  <a:gd name="connsiteY11" fmla="*/ 121535 h 156259"/>
                  <a:gd name="connsiteX12" fmla="*/ 66554 w 196769"/>
                  <a:gd name="connsiteY12" fmla="*/ 136003 h 156259"/>
                  <a:gd name="connsiteX13" fmla="*/ 43405 w 196769"/>
                  <a:gd name="connsiteY13" fmla="*/ 144684 h 156259"/>
                  <a:gd name="connsiteX14" fmla="*/ 26043 w 196769"/>
                  <a:gd name="connsiteY14" fmla="*/ 144684 h 156259"/>
                  <a:gd name="connsiteX15" fmla="*/ 0 w 196769"/>
                  <a:gd name="connsiteY15" fmla="*/ 144684 h 156259"/>
                  <a:gd name="connsiteX16" fmla="*/ 2893 w 196769"/>
                  <a:gd name="connsiteY16" fmla="*/ 121535 h 156259"/>
                  <a:gd name="connsiteX17" fmla="*/ 49192 w 196769"/>
                  <a:gd name="connsiteY17" fmla="*/ 112854 h 156259"/>
                  <a:gd name="connsiteX18" fmla="*/ 72342 w 196769"/>
                  <a:gd name="connsiteY18" fmla="*/ 101279 h 156259"/>
                  <a:gd name="connsiteX19" fmla="*/ 92597 w 196769"/>
                  <a:gd name="connsiteY19" fmla="*/ 60768 h 156259"/>
                  <a:gd name="connsiteX20" fmla="*/ 127321 w 196769"/>
                  <a:gd name="connsiteY20" fmla="*/ 0 h 156259"/>
                  <a:gd name="connsiteX0" fmla="*/ 127321 w 196769"/>
                  <a:gd name="connsiteY0" fmla="*/ 0 h 156259"/>
                  <a:gd name="connsiteX1" fmla="*/ 127321 w 196769"/>
                  <a:gd name="connsiteY1" fmla="*/ 0 h 156259"/>
                  <a:gd name="connsiteX2" fmla="*/ 153364 w 196769"/>
                  <a:gd name="connsiteY2" fmla="*/ 43406 h 156259"/>
                  <a:gd name="connsiteX3" fmla="*/ 176514 w 196769"/>
                  <a:gd name="connsiteY3" fmla="*/ 52087 h 156259"/>
                  <a:gd name="connsiteX4" fmla="*/ 196769 w 196769"/>
                  <a:gd name="connsiteY4" fmla="*/ 81023 h 156259"/>
                  <a:gd name="connsiteX5" fmla="*/ 185195 w 196769"/>
                  <a:gd name="connsiteY5" fmla="*/ 98385 h 156259"/>
                  <a:gd name="connsiteX6" fmla="*/ 164939 w 196769"/>
                  <a:gd name="connsiteY6" fmla="*/ 121535 h 156259"/>
                  <a:gd name="connsiteX7" fmla="*/ 156258 w 196769"/>
                  <a:gd name="connsiteY7" fmla="*/ 136003 h 156259"/>
                  <a:gd name="connsiteX8" fmla="*/ 153364 w 196769"/>
                  <a:gd name="connsiteY8" fmla="*/ 156259 h 156259"/>
                  <a:gd name="connsiteX9" fmla="*/ 112853 w 196769"/>
                  <a:gd name="connsiteY9" fmla="*/ 130216 h 156259"/>
                  <a:gd name="connsiteX10" fmla="*/ 98385 w 196769"/>
                  <a:gd name="connsiteY10" fmla="*/ 121535 h 156259"/>
                  <a:gd name="connsiteX11" fmla="*/ 81023 w 196769"/>
                  <a:gd name="connsiteY11" fmla="*/ 121535 h 156259"/>
                  <a:gd name="connsiteX12" fmla="*/ 66554 w 196769"/>
                  <a:gd name="connsiteY12" fmla="*/ 136003 h 156259"/>
                  <a:gd name="connsiteX13" fmla="*/ 43405 w 196769"/>
                  <a:gd name="connsiteY13" fmla="*/ 144684 h 156259"/>
                  <a:gd name="connsiteX14" fmla="*/ 26043 w 196769"/>
                  <a:gd name="connsiteY14" fmla="*/ 144684 h 156259"/>
                  <a:gd name="connsiteX15" fmla="*/ 0 w 196769"/>
                  <a:gd name="connsiteY15" fmla="*/ 144684 h 156259"/>
                  <a:gd name="connsiteX16" fmla="*/ 2893 w 196769"/>
                  <a:gd name="connsiteY16" fmla="*/ 121535 h 156259"/>
                  <a:gd name="connsiteX17" fmla="*/ 49192 w 196769"/>
                  <a:gd name="connsiteY17" fmla="*/ 112854 h 156259"/>
                  <a:gd name="connsiteX18" fmla="*/ 63661 w 196769"/>
                  <a:gd name="connsiteY18" fmla="*/ 89704 h 156259"/>
                  <a:gd name="connsiteX19" fmla="*/ 92597 w 196769"/>
                  <a:gd name="connsiteY19" fmla="*/ 60768 h 156259"/>
                  <a:gd name="connsiteX20" fmla="*/ 127321 w 196769"/>
                  <a:gd name="connsiteY20" fmla="*/ 0 h 1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769" h="156259">
                    <a:moveTo>
                      <a:pt x="127321" y="0"/>
                    </a:moveTo>
                    <a:lnTo>
                      <a:pt x="127321" y="0"/>
                    </a:lnTo>
                    <a:lnTo>
                      <a:pt x="153364" y="43406"/>
                    </a:lnTo>
                    <a:lnTo>
                      <a:pt x="176514" y="52087"/>
                    </a:lnTo>
                    <a:lnTo>
                      <a:pt x="196769" y="81023"/>
                    </a:lnTo>
                    <a:lnTo>
                      <a:pt x="185195" y="98385"/>
                    </a:lnTo>
                    <a:lnTo>
                      <a:pt x="164939" y="121535"/>
                    </a:lnTo>
                    <a:lnTo>
                      <a:pt x="156258" y="136003"/>
                    </a:lnTo>
                    <a:lnTo>
                      <a:pt x="153364" y="156259"/>
                    </a:lnTo>
                    <a:lnTo>
                      <a:pt x="112853" y="130216"/>
                    </a:lnTo>
                    <a:lnTo>
                      <a:pt x="98385" y="121535"/>
                    </a:lnTo>
                    <a:lnTo>
                      <a:pt x="81023" y="121535"/>
                    </a:lnTo>
                    <a:lnTo>
                      <a:pt x="66554" y="136003"/>
                    </a:lnTo>
                    <a:lnTo>
                      <a:pt x="43405" y="144684"/>
                    </a:lnTo>
                    <a:lnTo>
                      <a:pt x="26043" y="144684"/>
                    </a:lnTo>
                    <a:lnTo>
                      <a:pt x="0" y="144684"/>
                    </a:lnTo>
                    <a:lnTo>
                      <a:pt x="2893" y="121535"/>
                    </a:lnTo>
                    <a:lnTo>
                      <a:pt x="49192" y="112854"/>
                    </a:lnTo>
                    <a:lnTo>
                      <a:pt x="63661" y="89704"/>
                    </a:lnTo>
                    <a:lnTo>
                      <a:pt x="92597" y="60768"/>
                    </a:lnTo>
                    <a:lnTo>
                      <a:pt x="127321" y="0"/>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Freiburg">
                <a:extLst>
                  <a:ext uri="{FF2B5EF4-FFF2-40B4-BE49-F238E27FC236}">
                    <a16:creationId xmlns:a16="http://schemas.microsoft.com/office/drawing/2014/main" id="{AEC266F2-4417-4FF1-A14E-F2592829015F}"/>
                  </a:ext>
                </a:extLst>
              </p:cNvPr>
              <p:cNvSpPr/>
              <p:nvPr/>
            </p:nvSpPr>
            <p:spPr>
              <a:xfrm>
                <a:off x="2982919" y="3606449"/>
                <a:ext cx="83917" cy="104172"/>
              </a:xfrm>
              <a:custGeom>
                <a:avLst/>
                <a:gdLst>
                  <a:gd name="connsiteX0" fmla="*/ 54980 w 83917"/>
                  <a:gd name="connsiteY0" fmla="*/ 0 h 104172"/>
                  <a:gd name="connsiteX1" fmla="*/ 0 w 83917"/>
                  <a:gd name="connsiteY1" fmla="*/ 66555 h 104172"/>
                  <a:gd name="connsiteX2" fmla="*/ 20256 w 83917"/>
                  <a:gd name="connsiteY2" fmla="*/ 95491 h 104172"/>
                  <a:gd name="connsiteX3" fmla="*/ 54980 w 83917"/>
                  <a:gd name="connsiteY3" fmla="*/ 104172 h 104172"/>
                  <a:gd name="connsiteX4" fmla="*/ 83917 w 83917"/>
                  <a:gd name="connsiteY4" fmla="*/ 52086 h 104172"/>
                  <a:gd name="connsiteX5" fmla="*/ 54980 w 83917"/>
                  <a:gd name="connsiteY5" fmla="*/ 0 h 104172"/>
                  <a:gd name="connsiteX0" fmla="*/ 54980 w 83917"/>
                  <a:gd name="connsiteY0" fmla="*/ 0 h 104172"/>
                  <a:gd name="connsiteX1" fmla="*/ 0 w 83917"/>
                  <a:gd name="connsiteY1" fmla="*/ 66555 h 104172"/>
                  <a:gd name="connsiteX2" fmla="*/ 20256 w 83917"/>
                  <a:gd name="connsiteY2" fmla="*/ 95491 h 104172"/>
                  <a:gd name="connsiteX3" fmla="*/ 54980 w 83917"/>
                  <a:gd name="connsiteY3" fmla="*/ 104172 h 104172"/>
                  <a:gd name="connsiteX4" fmla="*/ 83917 w 83917"/>
                  <a:gd name="connsiteY4" fmla="*/ 52086 h 104172"/>
                  <a:gd name="connsiteX5" fmla="*/ 81023 w 83917"/>
                  <a:gd name="connsiteY5" fmla="*/ 23150 h 104172"/>
                  <a:gd name="connsiteX6" fmla="*/ 54980 w 83917"/>
                  <a:gd name="connsiteY6" fmla="*/ 0 h 1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17" h="104172">
                    <a:moveTo>
                      <a:pt x="54980" y="0"/>
                    </a:moveTo>
                    <a:lnTo>
                      <a:pt x="0" y="66555"/>
                    </a:lnTo>
                    <a:lnTo>
                      <a:pt x="20256" y="95491"/>
                    </a:lnTo>
                    <a:lnTo>
                      <a:pt x="54980" y="104172"/>
                    </a:lnTo>
                    <a:lnTo>
                      <a:pt x="83917" y="52086"/>
                    </a:lnTo>
                    <a:cubicBezTo>
                      <a:pt x="78130" y="45334"/>
                      <a:pt x="86810" y="29902"/>
                      <a:pt x="81023" y="23150"/>
                    </a:cubicBezTo>
                    <a:lnTo>
                      <a:pt x="54980" y="0"/>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Freiburg">
                <a:extLst>
                  <a:ext uri="{FF2B5EF4-FFF2-40B4-BE49-F238E27FC236}">
                    <a16:creationId xmlns:a16="http://schemas.microsoft.com/office/drawing/2014/main" id="{CA0CB603-98A0-44E5-A073-C4D1026FC793}"/>
                  </a:ext>
                </a:extLst>
              </p:cNvPr>
              <p:cNvSpPr/>
              <p:nvPr/>
            </p:nvSpPr>
            <p:spPr>
              <a:xfrm>
                <a:off x="3965137" y="3007104"/>
                <a:ext cx="45719" cy="45719"/>
              </a:xfrm>
              <a:custGeom>
                <a:avLst/>
                <a:gdLst>
                  <a:gd name="connsiteX0" fmla="*/ 7144 w 102394"/>
                  <a:gd name="connsiteY0" fmla="*/ 57150 h 135732"/>
                  <a:gd name="connsiteX1" fmla="*/ 0 w 102394"/>
                  <a:gd name="connsiteY1" fmla="*/ 135732 h 135732"/>
                  <a:gd name="connsiteX2" fmla="*/ 97632 w 102394"/>
                  <a:gd name="connsiteY2" fmla="*/ 90488 h 135732"/>
                  <a:gd name="connsiteX3" fmla="*/ 102394 w 102394"/>
                  <a:gd name="connsiteY3" fmla="*/ 23813 h 135732"/>
                  <a:gd name="connsiteX4" fmla="*/ 45244 w 102394"/>
                  <a:gd name="connsiteY4" fmla="*/ 0 h 135732"/>
                  <a:gd name="connsiteX5" fmla="*/ 7144 w 102394"/>
                  <a:gd name="connsiteY5" fmla="*/ 57150 h 13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4" h="135732">
                    <a:moveTo>
                      <a:pt x="7144" y="57150"/>
                    </a:moveTo>
                    <a:lnTo>
                      <a:pt x="0" y="135732"/>
                    </a:lnTo>
                    <a:lnTo>
                      <a:pt x="97632" y="90488"/>
                    </a:lnTo>
                    <a:lnTo>
                      <a:pt x="102394" y="23813"/>
                    </a:lnTo>
                    <a:lnTo>
                      <a:pt x="45244" y="0"/>
                    </a:lnTo>
                    <a:lnTo>
                      <a:pt x="7144" y="57150"/>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34" name="Bern">
              <a:extLst>
                <a:ext uri="{FF2B5EF4-FFF2-40B4-BE49-F238E27FC236}">
                  <a16:creationId xmlns:a16="http://schemas.microsoft.com/office/drawing/2014/main" id="{88BCCB04-A348-49F7-B045-B0B55F4882DB}"/>
                </a:ext>
              </a:extLst>
            </p:cNvPr>
            <p:cNvSpPr/>
            <p:nvPr/>
          </p:nvSpPr>
          <p:spPr>
            <a:xfrm>
              <a:off x="3216624" y="1766378"/>
              <a:ext cx="3369540" cy="3134992"/>
            </a:xfrm>
            <a:custGeom>
              <a:avLst/>
              <a:gdLst>
                <a:gd name="connsiteX0" fmla="*/ 4334 w 3369540"/>
                <a:gd name="connsiteY0" fmla="*/ 541706 h 3134992"/>
                <a:gd name="connsiteX1" fmla="*/ 7415 w 3369540"/>
                <a:gd name="connsiteY1" fmla="*/ 549054 h 3134992"/>
                <a:gd name="connsiteX2" fmla="*/ 4334 w 3369540"/>
                <a:gd name="connsiteY2" fmla="*/ 550374 h 3134992"/>
                <a:gd name="connsiteX3" fmla="*/ 1456106 w 3369540"/>
                <a:gd name="connsiteY3" fmla="*/ 0 h 3134992"/>
                <a:gd name="connsiteX4" fmla="*/ 1512444 w 3369540"/>
                <a:gd name="connsiteY4" fmla="*/ 65005 h 3134992"/>
                <a:gd name="connsiteX5" fmla="*/ 1438772 w 3369540"/>
                <a:gd name="connsiteY5" fmla="*/ 147344 h 3134992"/>
                <a:gd name="connsiteX6" fmla="*/ 1343431 w 3369540"/>
                <a:gd name="connsiteY6" fmla="*/ 182014 h 3134992"/>
                <a:gd name="connsiteX7" fmla="*/ 1317430 w 3369540"/>
                <a:gd name="connsiteY7" fmla="*/ 182014 h 3134992"/>
                <a:gd name="connsiteX8" fmla="*/ 1295761 w 3369540"/>
                <a:gd name="connsiteY8" fmla="*/ 238351 h 3134992"/>
                <a:gd name="connsiteX9" fmla="*/ 1287094 w 3369540"/>
                <a:gd name="connsiteY9" fmla="*/ 251352 h 3134992"/>
                <a:gd name="connsiteX10" fmla="*/ 1252425 w 3369540"/>
                <a:gd name="connsiteY10" fmla="*/ 251352 h 3134992"/>
                <a:gd name="connsiteX11" fmla="*/ 1200421 w 3369540"/>
                <a:gd name="connsiteY11" fmla="*/ 286021 h 3134992"/>
                <a:gd name="connsiteX12" fmla="*/ 1174419 w 3369540"/>
                <a:gd name="connsiteY12" fmla="*/ 294688 h 3134992"/>
                <a:gd name="connsiteX13" fmla="*/ 1191754 w 3369540"/>
                <a:gd name="connsiteY13" fmla="*/ 325024 h 3134992"/>
                <a:gd name="connsiteX14" fmla="*/ 1118082 w 3369540"/>
                <a:gd name="connsiteY14" fmla="*/ 351026 h 3134992"/>
                <a:gd name="connsiteX15" fmla="*/ 1035742 w 3369540"/>
                <a:gd name="connsiteY15" fmla="*/ 377028 h 3134992"/>
                <a:gd name="connsiteX16" fmla="*/ 1014074 w 3369540"/>
                <a:gd name="connsiteY16" fmla="*/ 390029 h 3134992"/>
                <a:gd name="connsiteX17" fmla="*/ 1044410 w 3369540"/>
                <a:gd name="connsiteY17" fmla="*/ 472368 h 3134992"/>
                <a:gd name="connsiteX18" fmla="*/ 1070411 w 3369540"/>
                <a:gd name="connsiteY18" fmla="*/ 468034 h 3134992"/>
                <a:gd name="connsiteX19" fmla="*/ 1109414 w 3369540"/>
                <a:gd name="connsiteY19" fmla="*/ 533039 h 3134992"/>
                <a:gd name="connsiteX20" fmla="*/ 1105081 w 3369540"/>
                <a:gd name="connsiteY20" fmla="*/ 572042 h 3134992"/>
                <a:gd name="connsiteX21" fmla="*/ 1170085 w 3369540"/>
                <a:gd name="connsiteY21" fmla="*/ 567708 h 3134992"/>
                <a:gd name="connsiteX22" fmla="*/ 1204755 w 3369540"/>
                <a:gd name="connsiteY22" fmla="*/ 511371 h 3134992"/>
                <a:gd name="connsiteX23" fmla="*/ 1287094 w 3369540"/>
                <a:gd name="connsiteY23" fmla="*/ 485369 h 3134992"/>
                <a:gd name="connsiteX24" fmla="*/ 1304429 w 3369540"/>
                <a:gd name="connsiteY24" fmla="*/ 520038 h 3134992"/>
                <a:gd name="connsiteX25" fmla="*/ 1295761 w 3369540"/>
                <a:gd name="connsiteY25" fmla="*/ 528705 h 3134992"/>
                <a:gd name="connsiteX26" fmla="*/ 1320739 w 3369540"/>
                <a:gd name="connsiteY26" fmla="*/ 533545 h 3134992"/>
                <a:gd name="connsiteX27" fmla="*/ 1327878 w 3369540"/>
                <a:gd name="connsiteY27" fmla="*/ 548845 h 3134992"/>
                <a:gd name="connsiteX28" fmla="*/ 1295761 w 3369540"/>
                <a:gd name="connsiteY28" fmla="*/ 602378 h 3134992"/>
                <a:gd name="connsiteX29" fmla="*/ 1261092 w 3369540"/>
                <a:gd name="connsiteY29" fmla="*/ 593710 h 3134992"/>
                <a:gd name="connsiteX30" fmla="*/ 1252425 w 3369540"/>
                <a:gd name="connsiteY30" fmla="*/ 593710 h 3134992"/>
                <a:gd name="connsiteX31" fmla="*/ 1213422 w 3369540"/>
                <a:gd name="connsiteY31" fmla="*/ 619712 h 3134992"/>
                <a:gd name="connsiteX32" fmla="*/ 1191754 w 3369540"/>
                <a:gd name="connsiteY32" fmla="*/ 641380 h 3134992"/>
                <a:gd name="connsiteX33" fmla="*/ 1217756 w 3369540"/>
                <a:gd name="connsiteY33" fmla="*/ 663049 h 3134992"/>
                <a:gd name="connsiteX34" fmla="*/ 1148417 w 3369540"/>
                <a:gd name="connsiteY34" fmla="*/ 697718 h 3134992"/>
                <a:gd name="connsiteX35" fmla="*/ 1122415 w 3369540"/>
                <a:gd name="connsiteY35" fmla="*/ 671716 h 3134992"/>
                <a:gd name="connsiteX36" fmla="*/ 1074745 w 3369540"/>
                <a:gd name="connsiteY36" fmla="*/ 684717 h 3134992"/>
                <a:gd name="connsiteX37" fmla="*/ 1113748 w 3369540"/>
                <a:gd name="connsiteY37" fmla="*/ 780057 h 3134992"/>
                <a:gd name="connsiteX38" fmla="*/ 1174419 w 3369540"/>
                <a:gd name="connsiteY38" fmla="*/ 784391 h 3134992"/>
                <a:gd name="connsiteX39" fmla="*/ 1213422 w 3369540"/>
                <a:gd name="connsiteY39" fmla="*/ 754055 h 3134992"/>
                <a:gd name="connsiteX40" fmla="*/ 1209088 w 3369540"/>
                <a:gd name="connsiteY40" fmla="*/ 819060 h 3134992"/>
                <a:gd name="connsiteX41" fmla="*/ 1248091 w 3369540"/>
                <a:gd name="connsiteY41" fmla="*/ 836395 h 3134992"/>
                <a:gd name="connsiteX42" fmla="*/ 1282760 w 3369540"/>
                <a:gd name="connsiteY42" fmla="*/ 823394 h 3134992"/>
                <a:gd name="connsiteX43" fmla="*/ 1295761 w 3369540"/>
                <a:gd name="connsiteY43" fmla="*/ 801725 h 3134992"/>
                <a:gd name="connsiteX44" fmla="*/ 1265426 w 3369540"/>
                <a:gd name="connsiteY44" fmla="*/ 741054 h 3134992"/>
                <a:gd name="connsiteX45" fmla="*/ 1295761 w 3369540"/>
                <a:gd name="connsiteY45" fmla="*/ 719386 h 3134992"/>
                <a:gd name="connsiteX46" fmla="*/ 1343431 w 3369540"/>
                <a:gd name="connsiteY46" fmla="*/ 710719 h 3134992"/>
                <a:gd name="connsiteX47" fmla="*/ 1382434 w 3369540"/>
                <a:gd name="connsiteY47" fmla="*/ 658715 h 3134992"/>
                <a:gd name="connsiteX48" fmla="*/ 1391102 w 3369540"/>
                <a:gd name="connsiteY48" fmla="*/ 632713 h 3134992"/>
                <a:gd name="connsiteX49" fmla="*/ 1408436 w 3369540"/>
                <a:gd name="connsiteY49" fmla="*/ 606711 h 3134992"/>
                <a:gd name="connsiteX50" fmla="*/ 1417103 w 3369540"/>
                <a:gd name="connsiteY50" fmla="*/ 589377 h 3134992"/>
                <a:gd name="connsiteX51" fmla="*/ 1391102 w 3369540"/>
                <a:gd name="connsiteY51" fmla="*/ 576376 h 3134992"/>
                <a:gd name="connsiteX52" fmla="*/ 1421437 w 3369540"/>
                <a:gd name="connsiteY52" fmla="*/ 563375 h 3134992"/>
                <a:gd name="connsiteX53" fmla="*/ 1442347 w 3369540"/>
                <a:gd name="connsiteY53" fmla="*/ 564651 h 3134992"/>
                <a:gd name="connsiteX54" fmla="*/ 1447439 w 3369540"/>
                <a:gd name="connsiteY54" fmla="*/ 576376 h 3134992"/>
                <a:gd name="connsiteX55" fmla="*/ 1482108 w 3369540"/>
                <a:gd name="connsiteY55" fmla="*/ 554707 h 3134992"/>
                <a:gd name="connsiteX56" fmla="*/ 1512444 w 3369540"/>
                <a:gd name="connsiteY56" fmla="*/ 559041 h 3134992"/>
                <a:gd name="connsiteX57" fmla="*/ 1534112 w 3369540"/>
                <a:gd name="connsiteY57" fmla="*/ 611045 h 3134992"/>
                <a:gd name="connsiteX58" fmla="*/ 1573115 w 3369540"/>
                <a:gd name="connsiteY58" fmla="*/ 598044 h 3134992"/>
                <a:gd name="connsiteX59" fmla="*/ 1620785 w 3369540"/>
                <a:gd name="connsiteY59" fmla="*/ 593710 h 3134992"/>
                <a:gd name="connsiteX60" fmla="*/ 1655454 w 3369540"/>
                <a:gd name="connsiteY60" fmla="*/ 593710 h 3134992"/>
                <a:gd name="connsiteX61" fmla="*/ 1646787 w 3369540"/>
                <a:gd name="connsiteY61" fmla="*/ 606711 h 3134992"/>
                <a:gd name="connsiteX62" fmla="*/ 1677376 w 3369540"/>
                <a:gd name="connsiteY62" fmla="*/ 595239 h 3134992"/>
                <a:gd name="connsiteX63" fmla="*/ 1671766 w 3369540"/>
                <a:gd name="connsiteY63" fmla="*/ 560571 h 3134992"/>
                <a:gd name="connsiteX64" fmla="*/ 1720459 w 3369540"/>
                <a:gd name="connsiteY64" fmla="*/ 537373 h 3134992"/>
                <a:gd name="connsiteX65" fmla="*/ 1724793 w 3369540"/>
                <a:gd name="connsiteY65" fmla="*/ 515705 h 3134992"/>
                <a:gd name="connsiteX66" fmla="*/ 1698791 w 3369540"/>
                <a:gd name="connsiteY66" fmla="*/ 472368 h 3134992"/>
                <a:gd name="connsiteX67" fmla="*/ 1687571 w 3369540"/>
                <a:gd name="connsiteY67" fmla="*/ 454781 h 3134992"/>
                <a:gd name="connsiteX68" fmla="*/ 1677122 w 3369540"/>
                <a:gd name="connsiteY68" fmla="*/ 444584 h 3134992"/>
                <a:gd name="connsiteX69" fmla="*/ 1642453 w 3369540"/>
                <a:gd name="connsiteY69" fmla="*/ 424698 h 3134992"/>
                <a:gd name="connsiteX70" fmla="*/ 1642453 w 3369540"/>
                <a:gd name="connsiteY70" fmla="*/ 398696 h 3134992"/>
                <a:gd name="connsiteX71" fmla="*/ 1651121 w 3369540"/>
                <a:gd name="connsiteY71" fmla="*/ 368360 h 3134992"/>
                <a:gd name="connsiteX72" fmla="*/ 1651121 w 3369540"/>
                <a:gd name="connsiteY72" fmla="*/ 355360 h 3134992"/>
                <a:gd name="connsiteX73" fmla="*/ 1606255 w 3369540"/>
                <a:gd name="connsiteY73" fmla="*/ 353578 h 3134992"/>
                <a:gd name="connsiteX74" fmla="*/ 1595035 w 3369540"/>
                <a:gd name="connsiteY74" fmla="*/ 359189 h 3134992"/>
                <a:gd name="connsiteX75" fmla="*/ 1551447 w 3369540"/>
                <a:gd name="connsiteY75" fmla="*/ 307689 h 3134992"/>
                <a:gd name="connsiteX76" fmla="*/ 1547113 w 3369540"/>
                <a:gd name="connsiteY76" fmla="*/ 251352 h 3134992"/>
                <a:gd name="connsiteX77" fmla="*/ 1521111 w 3369540"/>
                <a:gd name="connsiteY77" fmla="*/ 212349 h 3134992"/>
                <a:gd name="connsiteX78" fmla="*/ 1664121 w 3369540"/>
                <a:gd name="connsiteY78" fmla="*/ 199348 h 3134992"/>
                <a:gd name="connsiteX79" fmla="*/ 1737793 w 3369540"/>
                <a:gd name="connsiteY79" fmla="*/ 160345 h 3134992"/>
                <a:gd name="connsiteX80" fmla="*/ 1841801 w 3369540"/>
                <a:gd name="connsiteY80" fmla="*/ 281687 h 3134992"/>
                <a:gd name="connsiteX81" fmla="*/ 1900944 w 3369540"/>
                <a:gd name="connsiteY81" fmla="*/ 270215 h 3134992"/>
                <a:gd name="connsiteX82" fmla="*/ 1911139 w 3369540"/>
                <a:gd name="connsiteY82" fmla="*/ 242685 h 3134992"/>
                <a:gd name="connsiteX83" fmla="*/ 1961867 w 3369540"/>
                <a:gd name="connsiteY83" fmla="*/ 271996 h 3134992"/>
                <a:gd name="connsiteX84" fmla="*/ 1984811 w 3369540"/>
                <a:gd name="connsiteY84" fmla="*/ 238351 h 3134992"/>
                <a:gd name="connsiteX85" fmla="*/ 2010813 w 3369540"/>
                <a:gd name="connsiteY85" fmla="*/ 264353 h 3134992"/>
                <a:gd name="connsiteX86" fmla="*/ 2030520 w 3369540"/>
                <a:gd name="connsiteY86" fmla="*/ 254500 h 3134992"/>
                <a:gd name="connsiteX87" fmla="*/ 2057417 w 3369540"/>
                <a:gd name="connsiteY87" fmla="*/ 347144 h 3134992"/>
                <a:gd name="connsiteX88" fmla="*/ 2061226 w 3369540"/>
                <a:gd name="connsiteY88" fmla="*/ 346365 h 3134992"/>
                <a:gd name="connsiteX89" fmla="*/ 2061377 w 3369540"/>
                <a:gd name="connsiteY89" fmla="*/ 349988 h 3134992"/>
                <a:gd name="connsiteX90" fmla="*/ 2060097 w 3369540"/>
                <a:gd name="connsiteY90" fmla="*/ 350250 h 3134992"/>
                <a:gd name="connsiteX91" fmla="*/ 2054796 w 3369540"/>
                <a:gd name="connsiteY91" fmla="*/ 384706 h 3134992"/>
                <a:gd name="connsiteX92" fmla="*/ 2078650 w 3369540"/>
                <a:gd name="connsiteY92" fmla="*/ 395307 h 3134992"/>
                <a:gd name="connsiteX93" fmla="*/ 2102504 w 3369540"/>
                <a:gd name="connsiteY93" fmla="*/ 464219 h 3134992"/>
                <a:gd name="connsiteX94" fmla="*/ 2110455 w 3369540"/>
                <a:gd name="connsiteY94" fmla="*/ 456267 h 3134992"/>
                <a:gd name="connsiteX95" fmla="*/ 2150212 w 3369540"/>
                <a:gd name="connsiteY95" fmla="*/ 525179 h 3134992"/>
                <a:gd name="connsiteX96" fmla="*/ 2139610 w 3369540"/>
                <a:gd name="connsiteY96" fmla="*/ 559634 h 3134992"/>
                <a:gd name="connsiteX97" fmla="*/ 2160813 w 3369540"/>
                <a:gd name="connsiteY97" fmla="*/ 676254 h 3134992"/>
                <a:gd name="connsiteX98" fmla="*/ 2123707 w 3369540"/>
                <a:gd name="connsiteY98" fmla="*/ 702758 h 3134992"/>
                <a:gd name="connsiteX99" fmla="*/ 2142260 w 3369540"/>
                <a:gd name="connsiteY99" fmla="*/ 776970 h 3134992"/>
                <a:gd name="connsiteX100" fmla="*/ 2144911 w 3369540"/>
                <a:gd name="connsiteY100" fmla="*/ 798174 h 3134992"/>
                <a:gd name="connsiteX101" fmla="*/ 2136960 w 3369540"/>
                <a:gd name="connsiteY101" fmla="*/ 814076 h 3134992"/>
                <a:gd name="connsiteX102" fmla="*/ 2152862 w 3369540"/>
                <a:gd name="connsiteY102" fmla="*/ 835280 h 3134992"/>
                <a:gd name="connsiteX103" fmla="*/ 2121057 w 3369540"/>
                <a:gd name="connsiteY103" fmla="*/ 922744 h 3134992"/>
                <a:gd name="connsiteX104" fmla="*/ 2182017 w 3369540"/>
                <a:gd name="connsiteY104" fmla="*/ 991655 h 3134992"/>
                <a:gd name="connsiteX105" fmla="*/ 2200570 w 3369540"/>
                <a:gd name="connsiteY105" fmla="*/ 1047314 h 3134992"/>
                <a:gd name="connsiteX106" fmla="*/ 2197920 w 3369540"/>
                <a:gd name="connsiteY106" fmla="*/ 1052615 h 3134992"/>
                <a:gd name="connsiteX107" fmla="*/ 2290685 w 3369540"/>
                <a:gd name="connsiteY107" fmla="*/ 1055266 h 3134992"/>
                <a:gd name="connsiteX108" fmla="*/ 2303937 w 3369540"/>
                <a:gd name="connsiteY108" fmla="*/ 1049965 h 3134992"/>
                <a:gd name="connsiteX109" fmla="*/ 2303937 w 3369540"/>
                <a:gd name="connsiteY109" fmla="*/ 1124177 h 3134992"/>
                <a:gd name="connsiteX110" fmla="*/ 2227074 w 3369540"/>
                <a:gd name="connsiteY110" fmla="*/ 1269951 h 3134992"/>
                <a:gd name="connsiteX111" fmla="*/ 2131659 w 3369540"/>
                <a:gd name="connsiteY111" fmla="*/ 1307057 h 3134992"/>
                <a:gd name="connsiteX112" fmla="*/ 2123707 w 3369540"/>
                <a:gd name="connsiteY112" fmla="*/ 1333561 h 3134992"/>
                <a:gd name="connsiteX113" fmla="*/ 2163464 w 3369540"/>
                <a:gd name="connsiteY113" fmla="*/ 1357415 h 3134992"/>
                <a:gd name="connsiteX114" fmla="*/ 2139610 w 3369540"/>
                <a:gd name="connsiteY114" fmla="*/ 1407774 h 3134992"/>
                <a:gd name="connsiteX115" fmla="*/ 2107805 w 3369540"/>
                <a:gd name="connsiteY115" fmla="*/ 1426327 h 3134992"/>
                <a:gd name="connsiteX116" fmla="*/ 2134309 w 3369540"/>
                <a:gd name="connsiteY116" fmla="*/ 1540295 h 3134992"/>
                <a:gd name="connsiteX117" fmla="*/ 2311888 w 3369540"/>
                <a:gd name="connsiteY117" fmla="*/ 1686069 h 3134992"/>
                <a:gd name="connsiteX118" fmla="*/ 2314539 w 3369540"/>
                <a:gd name="connsiteY118" fmla="*/ 1715224 h 3134992"/>
                <a:gd name="connsiteX119" fmla="*/ 2378149 w 3369540"/>
                <a:gd name="connsiteY119" fmla="*/ 1768233 h 3134992"/>
                <a:gd name="connsiteX120" fmla="*/ 2436459 w 3369540"/>
                <a:gd name="connsiteY120" fmla="*/ 1720525 h 3134992"/>
                <a:gd name="connsiteX121" fmla="*/ 2515972 w 3369540"/>
                <a:gd name="connsiteY121" fmla="*/ 1717874 h 3134992"/>
                <a:gd name="connsiteX122" fmla="*/ 2517811 w 3369540"/>
                <a:gd name="connsiteY122" fmla="*/ 1716903 h 3134992"/>
                <a:gd name="connsiteX123" fmla="*/ 2509134 w 3369540"/>
                <a:gd name="connsiteY123" fmla="*/ 1715223 h 3134992"/>
                <a:gd name="connsiteX124" fmla="*/ 2512620 w 3369540"/>
                <a:gd name="connsiteY124" fmla="*/ 1708252 h 3134992"/>
                <a:gd name="connsiteX125" fmla="*/ 2589933 w 3369540"/>
                <a:gd name="connsiteY125" fmla="*/ 1723216 h 3134992"/>
                <a:gd name="connsiteX126" fmla="*/ 2629689 w 3369540"/>
                <a:gd name="connsiteY126" fmla="*/ 1757671 h 3134992"/>
                <a:gd name="connsiteX127" fmla="*/ 2674747 w 3369540"/>
                <a:gd name="connsiteY127" fmla="*/ 1765623 h 3134992"/>
                <a:gd name="connsiteX128" fmla="*/ 2722455 w 3369540"/>
                <a:gd name="connsiteY128" fmla="*/ 1815981 h 3134992"/>
                <a:gd name="connsiteX129" fmla="*/ 2823171 w 3369540"/>
                <a:gd name="connsiteY129" fmla="*/ 1762972 h 3134992"/>
                <a:gd name="connsiteX130" fmla="*/ 2894733 w 3369540"/>
                <a:gd name="connsiteY130" fmla="*/ 1789476 h 3134992"/>
                <a:gd name="connsiteX131" fmla="*/ 2931839 w 3369540"/>
                <a:gd name="connsiteY131" fmla="*/ 1770923 h 3134992"/>
                <a:gd name="connsiteX132" fmla="*/ 2998100 w 3369540"/>
                <a:gd name="connsiteY132" fmla="*/ 1810680 h 3134992"/>
                <a:gd name="connsiteX133" fmla="*/ 3069662 w 3369540"/>
                <a:gd name="connsiteY133" fmla="*/ 1760322 h 3134992"/>
                <a:gd name="connsiteX134" fmla="*/ 3177179 w 3369540"/>
                <a:gd name="connsiteY134" fmla="*/ 1707660 h 3134992"/>
                <a:gd name="connsiteX135" fmla="*/ 3214706 w 3369540"/>
                <a:gd name="connsiteY135" fmla="*/ 1743021 h 3134992"/>
                <a:gd name="connsiteX136" fmla="*/ 3219256 w 3369540"/>
                <a:gd name="connsiteY136" fmla="*/ 1740898 h 3134992"/>
                <a:gd name="connsiteX137" fmla="*/ 3231256 w 3369540"/>
                <a:gd name="connsiteY137" fmla="*/ 1756648 h 3134992"/>
                <a:gd name="connsiteX138" fmla="*/ 3237607 w 3369540"/>
                <a:gd name="connsiteY138" fmla="*/ 1778876 h 3134992"/>
                <a:gd name="connsiteX139" fmla="*/ 3261990 w 3369540"/>
                <a:gd name="connsiteY139" fmla="*/ 1766685 h 3134992"/>
                <a:gd name="connsiteX140" fmla="*/ 3263309 w 3369540"/>
                <a:gd name="connsiteY140" fmla="*/ 1768444 h 3134992"/>
                <a:gd name="connsiteX141" fmla="*/ 3266938 w 3369540"/>
                <a:gd name="connsiteY141" fmla="*/ 1764211 h 3134992"/>
                <a:gd name="connsiteX142" fmla="*/ 3295916 w 3369540"/>
                <a:gd name="connsiteY142" fmla="*/ 1749721 h 3134992"/>
                <a:gd name="connsiteX143" fmla="*/ 3340974 w 3369540"/>
                <a:gd name="connsiteY143" fmla="*/ 1765624 h 3134992"/>
                <a:gd name="connsiteX144" fmla="*/ 3364709 w 3369540"/>
                <a:gd name="connsiteY144" fmla="*/ 1780230 h 3134992"/>
                <a:gd name="connsiteX145" fmla="*/ 3364807 w 3369540"/>
                <a:gd name="connsiteY145" fmla="*/ 1780183 h 3134992"/>
                <a:gd name="connsiteX146" fmla="*/ 3365514 w 3369540"/>
                <a:gd name="connsiteY146" fmla="*/ 1783954 h 3134992"/>
                <a:gd name="connsiteX147" fmla="*/ 3365791 w 3369540"/>
                <a:gd name="connsiteY147" fmla="*/ 1786725 h 3134992"/>
                <a:gd name="connsiteX148" fmla="*/ 3360605 w 3369540"/>
                <a:gd name="connsiteY148" fmla="*/ 1789234 h 3134992"/>
                <a:gd name="connsiteX149" fmla="*/ 3330820 w 3369540"/>
                <a:gd name="connsiteY149" fmla="*/ 1821997 h 3134992"/>
                <a:gd name="connsiteX150" fmla="*/ 3369540 w 3369540"/>
                <a:gd name="connsiteY150" fmla="*/ 1941138 h 3134992"/>
                <a:gd name="connsiteX151" fmla="*/ 3366562 w 3369540"/>
                <a:gd name="connsiteY151" fmla="*/ 2018579 h 3134992"/>
                <a:gd name="connsiteX152" fmla="*/ 3318906 w 3369540"/>
                <a:gd name="connsiteY152" fmla="*/ 2033471 h 3134992"/>
                <a:gd name="connsiteX153" fmla="*/ 3280185 w 3369540"/>
                <a:gd name="connsiteY153" fmla="*/ 1997729 h 3134992"/>
                <a:gd name="connsiteX154" fmla="*/ 3262314 w 3369540"/>
                <a:gd name="connsiteY154" fmla="*/ 2018579 h 3134992"/>
                <a:gd name="connsiteX155" fmla="*/ 3253379 w 3369540"/>
                <a:gd name="connsiteY155" fmla="*/ 2063256 h 3134992"/>
                <a:gd name="connsiteX156" fmla="*/ 3277442 w 3369540"/>
                <a:gd name="connsiteY156" fmla="*/ 2109377 h 3134992"/>
                <a:gd name="connsiteX157" fmla="*/ 3274165 w 3369540"/>
                <a:gd name="connsiteY157" fmla="*/ 2118554 h 3134992"/>
                <a:gd name="connsiteX158" fmla="*/ 3185410 w 3369540"/>
                <a:gd name="connsiteY158" fmla="*/ 2176438 h 3134992"/>
                <a:gd name="connsiteX159" fmla="*/ 3185410 w 3369540"/>
                <a:gd name="connsiteY159" fmla="*/ 2263721 h 3134992"/>
                <a:gd name="connsiteX160" fmla="*/ 3139690 w 3369540"/>
                <a:gd name="connsiteY160" fmla="*/ 2367630 h 3134992"/>
                <a:gd name="connsiteX161" fmla="*/ 3081501 w 3369540"/>
                <a:gd name="connsiteY161" fmla="*/ 2413350 h 3134992"/>
                <a:gd name="connsiteX162" fmla="*/ 2965122 w 3369540"/>
                <a:gd name="connsiteY162" fmla="*/ 2496478 h 3134992"/>
                <a:gd name="connsiteX163" fmla="*/ 2798868 w 3369540"/>
                <a:gd name="connsiteY163" fmla="*/ 2533885 h 3134992"/>
                <a:gd name="connsiteX164" fmla="*/ 2757304 w 3369540"/>
                <a:gd name="connsiteY164" fmla="*/ 2496478 h 3134992"/>
                <a:gd name="connsiteX165" fmla="*/ 2682490 w 3369540"/>
                <a:gd name="connsiteY165" fmla="*/ 2488165 h 3134992"/>
                <a:gd name="connsiteX166" fmla="*/ 2649239 w 3369540"/>
                <a:gd name="connsiteY166" fmla="*/ 2446601 h 3134992"/>
                <a:gd name="connsiteX167" fmla="*/ 2561955 w 3369540"/>
                <a:gd name="connsiteY167" fmla="*/ 2425820 h 3134992"/>
                <a:gd name="connsiteX168" fmla="*/ 2474671 w 3369540"/>
                <a:gd name="connsiteY168" fmla="*/ 2409194 h 3134992"/>
                <a:gd name="connsiteX169" fmla="*/ 2424795 w 3369540"/>
                <a:gd name="connsiteY169" fmla="*/ 2417507 h 3134992"/>
                <a:gd name="connsiteX170" fmla="*/ 2383231 w 3369540"/>
                <a:gd name="connsiteY170" fmla="*/ 2446601 h 3134992"/>
                <a:gd name="connsiteX171" fmla="*/ 2333355 w 3369540"/>
                <a:gd name="connsiteY171" fmla="*/ 2471540 h 3134992"/>
                <a:gd name="connsiteX172" fmla="*/ 2362450 w 3369540"/>
                <a:gd name="connsiteY172" fmla="*/ 2513103 h 3134992"/>
                <a:gd name="connsiteX173" fmla="*/ 2337511 w 3369540"/>
                <a:gd name="connsiteY173" fmla="*/ 2562980 h 3134992"/>
                <a:gd name="connsiteX174" fmla="*/ 2320886 w 3369540"/>
                <a:gd name="connsiteY174" fmla="*/ 2567136 h 3134992"/>
                <a:gd name="connsiteX175" fmla="*/ 2287635 w 3369540"/>
                <a:gd name="connsiteY175" fmla="*/ 2587918 h 3134992"/>
                <a:gd name="connsiteX176" fmla="*/ 2154631 w 3369540"/>
                <a:gd name="connsiteY176" fmla="*/ 2671045 h 3134992"/>
                <a:gd name="connsiteX177" fmla="*/ 2088130 w 3369540"/>
                <a:gd name="connsiteY177" fmla="*/ 2666889 h 3134992"/>
                <a:gd name="connsiteX178" fmla="*/ 1884468 w 3369540"/>
                <a:gd name="connsiteY178" fmla="*/ 2820674 h 3134992"/>
                <a:gd name="connsiteX179" fmla="*/ 1784715 w 3369540"/>
                <a:gd name="connsiteY179" fmla="*/ 2853925 h 3134992"/>
                <a:gd name="connsiteX180" fmla="*/ 1618461 w 3369540"/>
                <a:gd name="connsiteY180" fmla="*/ 2774954 h 3134992"/>
                <a:gd name="connsiteX181" fmla="*/ 1585210 w 3369540"/>
                <a:gd name="connsiteY181" fmla="*/ 2808205 h 3134992"/>
                <a:gd name="connsiteX182" fmla="*/ 1556115 w 3369540"/>
                <a:gd name="connsiteY182" fmla="*/ 2878863 h 3134992"/>
                <a:gd name="connsiteX183" fmla="*/ 1464675 w 3369540"/>
                <a:gd name="connsiteY183" fmla="*/ 2874707 h 3134992"/>
                <a:gd name="connsiteX184" fmla="*/ 1410642 w 3369540"/>
                <a:gd name="connsiteY184" fmla="*/ 2907958 h 3134992"/>
                <a:gd name="connsiteX185" fmla="*/ 1460519 w 3369540"/>
                <a:gd name="connsiteY185" fmla="*/ 2945365 h 3134992"/>
                <a:gd name="connsiteX186" fmla="*/ 1448050 w 3369540"/>
                <a:gd name="connsiteY186" fmla="*/ 2978616 h 3134992"/>
                <a:gd name="connsiteX187" fmla="*/ 1373235 w 3369540"/>
                <a:gd name="connsiteY187" fmla="*/ 2986929 h 3134992"/>
                <a:gd name="connsiteX188" fmla="*/ 1360766 w 3369540"/>
                <a:gd name="connsiteY188" fmla="*/ 2995241 h 3134992"/>
                <a:gd name="connsiteX189" fmla="*/ 1315046 w 3369540"/>
                <a:gd name="connsiteY189" fmla="*/ 2995241 h 3134992"/>
                <a:gd name="connsiteX190" fmla="*/ 1302577 w 3369540"/>
                <a:gd name="connsiteY190" fmla="*/ 2949521 h 3134992"/>
                <a:gd name="connsiteX191" fmla="*/ 1273482 w 3369540"/>
                <a:gd name="connsiteY191" fmla="*/ 2991085 h 3134992"/>
                <a:gd name="connsiteX192" fmla="*/ 1227762 w 3369540"/>
                <a:gd name="connsiteY192" fmla="*/ 2957834 h 3134992"/>
                <a:gd name="connsiteX193" fmla="*/ 1165417 w 3369540"/>
                <a:gd name="connsiteY193" fmla="*/ 2978616 h 3134992"/>
                <a:gd name="connsiteX194" fmla="*/ 1011631 w 3369540"/>
                <a:gd name="connsiteY194" fmla="*/ 3065900 h 3134992"/>
                <a:gd name="connsiteX195" fmla="*/ 978381 w 3369540"/>
                <a:gd name="connsiteY195" fmla="*/ 3086681 h 3134992"/>
                <a:gd name="connsiteX196" fmla="*/ 940973 w 3369540"/>
                <a:gd name="connsiteY196" fmla="*/ 3065900 h 3134992"/>
                <a:gd name="connsiteX197" fmla="*/ 949286 w 3369540"/>
                <a:gd name="connsiteY197" fmla="*/ 2986929 h 3134992"/>
                <a:gd name="connsiteX198" fmla="*/ 849533 w 3369540"/>
                <a:gd name="connsiteY198" fmla="*/ 3040961 h 3134992"/>
                <a:gd name="connsiteX199" fmla="*/ 849533 w 3369540"/>
                <a:gd name="connsiteY199" fmla="*/ 3111620 h 3134992"/>
                <a:gd name="connsiteX200" fmla="*/ 759939 w 3369540"/>
                <a:gd name="connsiteY200" fmla="*/ 3134992 h 3134992"/>
                <a:gd name="connsiteX201" fmla="*/ 754055 w 3369540"/>
                <a:gd name="connsiteY201" fmla="*/ 3124561 h 3134992"/>
                <a:gd name="connsiteX202" fmla="*/ 728053 w 3369540"/>
                <a:gd name="connsiteY202" fmla="*/ 3011887 h 3134992"/>
                <a:gd name="connsiteX203" fmla="*/ 702051 w 3369540"/>
                <a:gd name="connsiteY203" fmla="*/ 2981551 h 3134992"/>
                <a:gd name="connsiteX204" fmla="*/ 736721 w 3369540"/>
                <a:gd name="connsiteY204" fmla="*/ 2851541 h 3134992"/>
                <a:gd name="connsiteX205" fmla="*/ 689050 w 3369540"/>
                <a:gd name="connsiteY205" fmla="*/ 2790870 h 3134992"/>
                <a:gd name="connsiteX206" fmla="*/ 758389 w 3369540"/>
                <a:gd name="connsiteY206" fmla="*/ 2790870 h 3134992"/>
                <a:gd name="connsiteX207" fmla="*/ 780057 w 3369540"/>
                <a:gd name="connsiteY207" fmla="*/ 2743200 h 3134992"/>
                <a:gd name="connsiteX208" fmla="*/ 758389 w 3369540"/>
                <a:gd name="connsiteY208" fmla="*/ 2643526 h 3134992"/>
                <a:gd name="connsiteX209" fmla="*/ 806059 w 3369540"/>
                <a:gd name="connsiteY209" fmla="*/ 2526518 h 3134992"/>
                <a:gd name="connsiteX210" fmla="*/ 784391 w 3369540"/>
                <a:gd name="connsiteY210" fmla="*/ 2448512 h 3134992"/>
                <a:gd name="connsiteX211" fmla="*/ 845062 w 3369540"/>
                <a:gd name="connsiteY211" fmla="*/ 2409509 h 3134992"/>
                <a:gd name="connsiteX212" fmla="*/ 879731 w 3369540"/>
                <a:gd name="connsiteY212" fmla="*/ 2353172 h 3134992"/>
                <a:gd name="connsiteX213" fmla="*/ 918734 w 3369540"/>
                <a:gd name="connsiteY213" fmla="*/ 2361839 h 3134992"/>
                <a:gd name="connsiteX214" fmla="*/ 966404 w 3369540"/>
                <a:gd name="connsiteY214" fmla="*/ 2327170 h 3134992"/>
                <a:gd name="connsiteX215" fmla="*/ 949069 w 3369540"/>
                <a:gd name="connsiteY215" fmla="*/ 2197160 h 3134992"/>
                <a:gd name="connsiteX216" fmla="*/ 988072 w 3369540"/>
                <a:gd name="connsiteY216" fmla="*/ 2153824 h 3134992"/>
                <a:gd name="connsiteX217" fmla="*/ 988072 w 3369540"/>
                <a:gd name="connsiteY217" fmla="*/ 2127822 h 3134992"/>
                <a:gd name="connsiteX218" fmla="*/ 1035742 w 3369540"/>
                <a:gd name="connsiteY218" fmla="*/ 2162491 h 3134992"/>
                <a:gd name="connsiteX219" fmla="*/ 1096413 w 3369540"/>
                <a:gd name="connsiteY219" fmla="*/ 2119155 h 3134992"/>
                <a:gd name="connsiteX220" fmla="*/ 1083412 w 3369540"/>
                <a:gd name="connsiteY220" fmla="*/ 2049816 h 3134992"/>
                <a:gd name="connsiteX221" fmla="*/ 1100747 w 3369540"/>
                <a:gd name="connsiteY221" fmla="*/ 2015147 h 3134992"/>
                <a:gd name="connsiteX222" fmla="*/ 1031409 w 3369540"/>
                <a:gd name="connsiteY222" fmla="*/ 1989145 h 3134992"/>
                <a:gd name="connsiteX223" fmla="*/ 1027075 w 3369540"/>
                <a:gd name="connsiteY223" fmla="*/ 1976144 h 3134992"/>
                <a:gd name="connsiteX224" fmla="*/ 1035742 w 3369540"/>
                <a:gd name="connsiteY224" fmla="*/ 1958810 h 3134992"/>
                <a:gd name="connsiteX225" fmla="*/ 936068 w 3369540"/>
                <a:gd name="connsiteY225" fmla="*/ 1919807 h 3134992"/>
                <a:gd name="connsiteX226" fmla="*/ 936068 w 3369540"/>
                <a:gd name="connsiteY226" fmla="*/ 1837468 h 3134992"/>
                <a:gd name="connsiteX227" fmla="*/ 905733 w 3369540"/>
                <a:gd name="connsiteY227" fmla="*/ 1768129 h 3134992"/>
                <a:gd name="connsiteX228" fmla="*/ 944736 w 3369540"/>
                <a:gd name="connsiteY228" fmla="*/ 1707458 h 3134992"/>
                <a:gd name="connsiteX229" fmla="*/ 936068 w 3369540"/>
                <a:gd name="connsiteY229" fmla="*/ 1694457 h 3134992"/>
                <a:gd name="connsiteX230" fmla="*/ 970738 w 3369540"/>
                <a:gd name="connsiteY230" fmla="*/ 1629452 h 3134992"/>
                <a:gd name="connsiteX231" fmla="*/ 970738 w 3369540"/>
                <a:gd name="connsiteY231" fmla="*/ 1607784 h 3134992"/>
                <a:gd name="connsiteX232" fmla="*/ 988072 w 3369540"/>
                <a:gd name="connsiteY232" fmla="*/ 1568781 h 3134992"/>
                <a:gd name="connsiteX233" fmla="*/ 936068 w 3369540"/>
                <a:gd name="connsiteY233" fmla="*/ 1521111 h 3134992"/>
                <a:gd name="connsiteX234" fmla="*/ 962070 w 3369540"/>
                <a:gd name="connsiteY234" fmla="*/ 1490776 h 3134992"/>
                <a:gd name="connsiteX235" fmla="*/ 1001073 w 3369540"/>
                <a:gd name="connsiteY235" fmla="*/ 1525445 h 3134992"/>
                <a:gd name="connsiteX236" fmla="*/ 1044410 w 3369540"/>
                <a:gd name="connsiteY236" fmla="*/ 1490776 h 3134992"/>
                <a:gd name="connsiteX237" fmla="*/ 1027075 w 3369540"/>
                <a:gd name="connsiteY237" fmla="*/ 1404103 h 3134992"/>
                <a:gd name="connsiteX238" fmla="*/ 1014074 w 3369540"/>
                <a:gd name="connsiteY238" fmla="*/ 1417104 h 3134992"/>
                <a:gd name="connsiteX239" fmla="*/ 1001073 w 3369540"/>
                <a:gd name="connsiteY239" fmla="*/ 1391102 h 3134992"/>
                <a:gd name="connsiteX240" fmla="*/ 884065 w 3369540"/>
                <a:gd name="connsiteY240" fmla="*/ 1417104 h 3134992"/>
                <a:gd name="connsiteX241" fmla="*/ 845062 w 3369540"/>
                <a:gd name="connsiteY241" fmla="*/ 1382434 h 3134992"/>
                <a:gd name="connsiteX242" fmla="*/ 801725 w 3369540"/>
                <a:gd name="connsiteY242" fmla="*/ 1382434 h 3134992"/>
                <a:gd name="connsiteX243" fmla="*/ 788724 w 3369540"/>
                <a:gd name="connsiteY243" fmla="*/ 1373767 h 3134992"/>
                <a:gd name="connsiteX244" fmla="*/ 780057 w 3369540"/>
                <a:gd name="connsiteY244" fmla="*/ 1369433 h 3134992"/>
                <a:gd name="connsiteX245" fmla="*/ 745388 w 3369540"/>
                <a:gd name="connsiteY245" fmla="*/ 1386768 h 3134992"/>
                <a:gd name="connsiteX246" fmla="*/ 710719 w 3369540"/>
                <a:gd name="connsiteY246" fmla="*/ 1386768 h 3134992"/>
                <a:gd name="connsiteX247" fmla="*/ 693384 w 3369540"/>
                <a:gd name="connsiteY247" fmla="*/ 1373767 h 3134992"/>
                <a:gd name="connsiteX248" fmla="*/ 728053 w 3369540"/>
                <a:gd name="connsiteY248" fmla="*/ 1339098 h 3134992"/>
                <a:gd name="connsiteX249" fmla="*/ 728053 w 3369540"/>
                <a:gd name="connsiteY249" fmla="*/ 1295761 h 3134992"/>
                <a:gd name="connsiteX250" fmla="*/ 736721 w 3369540"/>
                <a:gd name="connsiteY250" fmla="*/ 1278427 h 3134992"/>
                <a:gd name="connsiteX251" fmla="*/ 741054 w 3369540"/>
                <a:gd name="connsiteY251" fmla="*/ 1265426 h 3134992"/>
                <a:gd name="connsiteX252" fmla="*/ 728053 w 3369540"/>
                <a:gd name="connsiteY252" fmla="*/ 1256759 h 3134992"/>
                <a:gd name="connsiteX253" fmla="*/ 741054 w 3369540"/>
                <a:gd name="connsiteY253" fmla="*/ 1222089 h 3134992"/>
                <a:gd name="connsiteX254" fmla="*/ 741054 w 3369540"/>
                <a:gd name="connsiteY254" fmla="*/ 1200421 h 3134992"/>
                <a:gd name="connsiteX255" fmla="*/ 723720 w 3369540"/>
                <a:gd name="connsiteY255" fmla="*/ 1191754 h 3134992"/>
                <a:gd name="connsiteX256" fmla="*/ 715052 w 3369540"/>
                <a:gd name="connsiteY256" fmla="*/ 1174419 h 3134992"/>
                <a:gd name="connsiteX257" fmla="*/ 788724 w 3369540"/>
                <a:gd name="connsiteY257" fmla="*/ 1131083 h 3134992"/>
                <a:gd name="connsiteX258" fmla="*/ 784391 w 3369540"/>
                <a:gd name="connsiteY258" fmla="*/ 1100747 h 3134992"/>
                <a:gd name="connsiteX259" fmla="*/ 749721 w 3369540"/>
                <a:gd name="connsiteY259" fmla="*/ 1057411 h 3134992"/>
                <a:gd name="connsiteX260" fmla="*/ 689050 w 3369540"/>
                <a:gd name="connsiteY260" fmla="*/ 1087746 h 3134992"/>
                <a:gd name="connsiteX261" fmla="*/ 624046 w 3369540"/>
                <a:gd name="connsiteY261" fmla="*/ 1105081 h 3134992"/>
                <a:gd name="connsiteX262" fmla="*/ 598044 w 3369540"/>
                <a:gd name="connsiteY262" fmla="*/ 1118082 h 3134992"/>
                <a:gd name="connsiteX263" fmla="*/ 559041 w 3369540"/>
                <a:gd name="connsiteY263" fmla="*/ 1126749 h 3134992"/>
                <a:gd name="connsiteX264" fmla="*/ 463701 w 3369540"/>
                <a:gd name="connsiteY264" fmla="*/ 1135416 h 3134992"/>
                <a:gd name="connsiteX265" fmla="*/ 403030 w 3369540"/>
                <a:gd name="connsiteY265" fmla="*/ 1139750 h 3134992"/>
                <a:gd name="connsiteX266" fmla="*/ 381361 w 3369540"/>
                <a:gd name="connsiteY266" fmla="*/ 1113748 h 3134992"/>
                <a:gd name="connsiteX267" fmla="*/ 403030 w 3369540"/>
                <a:gd name="connsiteY267" fmla="*/ 1096414 h 3134992"/>
                <a:gd name="connsiteX268" fmla="*/ 390029 w 3369540"/>
                <a:gd name="connsiteY268" fmla="*/ 1070412 h 3134992"/>
                <a:gd name="connsiteX269" fmla="*/ 368360 w 3369540"/>
                <a:gd name="connsiteY269" fmla="*/ 1048743 h 3134992"/>
                <a:gd name="connsiteX270" fmla="*/ 368360 w 3369540"/>
                <a:gd name="connsiteY270" fmla="*/ 992406 h 3134992"/>
                <a:gd name="connsiteX271" fmla="*/ 385695 w 3369540"/>
                <a:gd name="connsiteY271" fmla="*/ 957737 h 3134992"/>
                <a:gd name="connsiteX272" fmla="*/ 437699 w 3369540"/>
                <a:gd name="connsiteY272" fmla="*/ 910067 h 3134992"/>
                <a:gd name="connsiteX273" fmla="*/ 472368 w 3369540"/>
                <a:gd name="connsiteY273" fmla="*/ 901399 h 3134992"/>
                <a:gd name="connsiteX274" fmla="*/ 494036 w 3369540"/>
                <a:gd name="connsiteY274" fmla="*/ 879731 h 3134992"/>
                <a:gd name="connsiteX275" fmla="*/ 463701 w 3369540"/>
                <a:gd name="connsiteY275" fmla="*/ 853729 h 3134992"/>
                <a:gd name="connsiteX276" fmla="*/ 468034 w 3369540"/>
                <a:gd name="connsiteY276" fmla="*/ 819060 h 3134992"/>
                <a:gd name="connsiteX277" fmla="*/ 476702 w 3369540"/>
                <a:gd name="connsiteY277" fmla="*/ 797392 h 3134992"/>
                <a:gd name="connsiteX278" fmla="*/ 455033 w 3369540"/>
                <a:gd name="connsiteY278" fmla="*/ 771390 h 3134992"/>
                <a:gd name="connsiteX279" fmla="*/ 442032 w 3369540"/>
                <a:gd name="connsiteY279" fmla="*/ 758389 h 3134992"/>
                <a:gd name="connsiteX280" fmla="*/ 411697 w 3369540"/>
                <a:gd name="connsiteY280" fmla="*/ 745388 h 3134992"/>
                <a:gd name="connsiteX281" fmla="*/ 390029 w 3369540"/>
                <a:gd name="connsiteY281" fmla="*/ 728053 h 3134992"/>
                <a:gd name="connsiteX282" fmla="*/ 368360 w 3369540"/>
                <a:gd name="connsiteY282" fmla="*/ 723720 h 3134992"/>
                <a:gd name="connsiteX283" fmla="*/ 333691 w 3369540"/>
                <a:gd name="connsiteY283" fmla="*/ 719386 h 3134992"/>
                <a:gd name="connsiteX284" fmla="*/ 364027 w 3369540"/>
                <a:gd name="connsiteY284" fmla="*/ 697718 h 3134992"/>
                <a:gd name="connsiteX285" fmla="*/ 385695 w 3369540"/>
                <a:gd name="connsiteY285" fmla="*/ 684717 h 3134992"/>
                <a:gd name="connsiteX286" fmla="*/ 394362 w 3369540"/>
                <a:gd name="connsiteY286" fmla="*/ 667382 h 3134992"/>
                <a:gd name="connsiteX287" fmla="*/ 372694 w 3369540"/>
                <a:gd name="connsiteY287" fmla="*/ 663049 h 3134992"/>
                <a:gd name="connsiteX288" fmla="*/ 359693 w 3369540"/>
                <a:gd name="connsiteY288" fmla="*/ 689050 h 3134992"/>
                <a:gd name="connsiteX289" fmla="*/ 333691 w 3369540"/>
                <a:gd name="connsiteY289" fmla="*/ 693384 h 3134992"/>
                <a:gd name="connsiteX290" fmla="*/ 268686 w 3369540"/>
                <a:gd name="connsiteY290" fmla="*/ 702051 h 3134992"/>
                <a:gd name="connsiteX291" fmla="*/ 143011 w 3369540"/>
                <a:gd name="connsiteY291" fmla="*/ 728053 h 3134992"/>
                <a:gd name="connsiteX292" fmla="*/ 134343 w 3369540"/>
                <a:gd name="connsiteY292" fmla="*/ 741054 h 3134992"/>
                <a:gd name="connsiteX293" fmla="*/ 30336 w 3369540"/>
                <a:gd name="connsiteY293" fmla="*/ 797392 h 3134992"/>
                <a:gd name="connsiteX294" fmla="*/ 0 w 3369540"/>
                <a:gd name="connsiteY294" fmla="*/ 793058 h 3134992"/>
                <a:gd name="connsiteX295" fmla="*/ 60671 w 3369540"/>
                <a:gd name="connsiteY295" fmla="*/ 676050 h 3134992"/>
                <a:gd name="connsiteX296" fmla="*/ 7415 w 3369540"/>
                <a:gd name="connsiteY296" fmla="*/ 549054 h 3134992"/>
                <a:gd name="connsiteX297" fmla="*/ 34669 w 3369540"/>
                <a:gd name="connsiteY297" fmla="*/ 537373 h 3134992"/>
                <a:gd name="connsiteX298" fmla="*/ 65005 w 3369540"/>
                <a:gd name="connsiteY298" fmla="*/ 589377 h 3134992"/>
                <a:gd name="connsiteX299" fmla="*/ 143011 w 3369540"/>
                <a:gd name="connsiteY299" fmla="*/ 554707 h 3134992"/>
                <a:gd name="connsiteX300" fmla="*/ 177680 w 3369540"/>
                <a:gd name="connsiteY300" fmla="*/ 524372 h 3134992"/>
                <a:gd name="connsiteX301" fmla="*/ 190681 w 3369540"/>
                <a:gd name="connsiteY301" fmla="*/ 498370 h 3134992"/>
                <a:gd name="connsiteX302" fmla="*/ 190681 w 3369540"/>
                <a:gd name="connsiteY302" fmla="*/ 489703 h 3134992"/>
                <a:gd name="connsiteX303" fmla="*/ 225350 w 3369540"/>
                <a:gd name="connsiteY303" fmla="*/ 489703 h 3134992"/>
                <a:gd name="connsiteX304" fmla="*/ 208015 w 3369540"/>
                <a:gd name="connsiteY304" fmla="*/ 511371 h 3134992"/>
                <a:gd name="connsiteX305" fmla="*/ 273020 w 3369540"/>
                <a:gd name="connsiteY305" fmla="*/ 520038 h 3134992"/>
                <a:gd name="connsiteX306" fmla="*/ 294688 w 3369540"/>
                <a:gd name="connsiteY306" fmla="*/ 481035 h 3134992"/>
                <a:gd name="connsiteX307" fmla="*/ 342358 w 3369540"/>
                <a:gd name="connsiteY307" fmla="*/ 468034 h 3134992"/>
                <a:gd name="connsiteX308" fmla="*/ 368360 w 3369540"/>
                <a:gd name="connsiteY308" fmla="*/ 416031 h 3134992"/>
                <a:gd name="connsiteX309" fmla="*/ 394362 w 3369540"/>
                <a:gd name="connsiteY309" fmla="*/ 372694 h 3134992"/>
                <a:gd name="connsiteX310" fmla="*/ 411697 w 3369540"/>
                <a:gd name="connsiteY310" fmla="*/ 364027 h 3134992"/>
                <a:gd name="connsiteX311" fmla="*/ 429031 w 3369540"/>
                <a:gd name="connsiteY311" fmla="*/ 355360 h 3134992"/>
                <a:gd name="connsiteX312" fmla="*/ 420364 w 3369540"/>
                <a:gd name="connsiteY312" fmla="*/ 329358 h 3134992"/>
                <a:gd name="connsiteX313" fmla="*/ 459367 w 3369540"/>
                <a:gd name="connsiteY313" fmla="*/ 303356 h 3134992"/>
                <a:gd name="connsiteX314" fmla="*/ 498370 w 3369540"/>
                <a:gd name="connsiteY314" fmla="*/ 338025 h 3134992"/>
                <a:gd name="connsiteX315" fmla="*/ 624046 w 3369540"/>
                <a:gd name="connsiteY315" fmla="*/ 299022 h 3134992"/>
                <a:gd name="connsiteX316" fmla="*/ 619712 w 3369540"/>
                <a:gd name="connsiteY316" fmla="*/ 238351 h 3134992"/>
                <a:gd name="connsiteX317" fmla="*/ 667382 w 3369540"/>
                <a:gd name="connsiteY317" fmla="*/ 203682 h 3134992"/>
                <a:gd name="connsiteX318" fmla="*/ 650048 w 3369540"/>
                <a:gd name="connsiteY318" fmla="*/ 160345 h 3134992"/>
                <a:gd name="connsiteX319" fmla="*/ 728053 w 3369540"/>
                <a:gd name="connsiteY319" fmla="*/ 156012 h 3134992"/>
                <a:gd name="connsiteX320" fmla="*/ 741054 w 3369540"/>
                <a:gd name="connsiteY320" fmla="*/ 182014 h 3134992"/>
                <a:gd name="connsiteX321" fmla="*/ 793058 w 3369540"/>
                <a:gd name="connsiteY321" fmla="*/ 182014 h 3134992"/>
                <a:gd name="connsiteX322" fmla="*/ 884065 w 3369540"/>
                <a:gd name="connsiteY322" fmla="*/ 199348 h 3134992"/>
                <a:gd name="connsiteX323" fmla="*/ 914400 w 3369540"/>
                <a:gd name="connsiteY323" fmla="*/ 190681 h 3134992"/>
                <a:gd name="connsiteX324" fmla="*/ 944736 w 3369540"/>
                <a:gd name="connsiteY324" fmla="*/ 186347 h 3134992"/>
                <a:gd name="connsiteX325" fmla="*/ 1009740 w 3369540"/>
                <a:gd name="connsiteY325" fmla="*/ 125676 h 3134992"/>
                <a:gd name="connsiteX326" fmla="*/ 1105081 w 3369540"/>
                <a:gd name="connsiteY326" fmla="*/ 112675 h 3134992"/>
                <a:gd name="connsiteX327" fmla="*/ 1170085 w 3369540"/>
                <a:gd name="connsiteY327" fmla="*/ 130010 h 3134992"/>
                <a:gd name="connsiteX328" fmla="*/ 1243757 w 3369540"/>
                <a:gd name="connsiteY328" fmla="*/ 121342 h 3134992"/>
                <a:gd name="connsiteX329" fmla="*/ 1313096 w 3369540"/>
                <a:gd name="connsiteY329" fmla="*/ 130010 h 3134992"/>
                <a:gd name="connsiteX330" fmla="*/ 1460440 w 3369540"/>
                <a:gd name="connsiteY330" fmla="*/ 86673 h 3134992"/>
                <a:gd name="connsiteX331" fmla="*/ 1447439 w 3369540"/>
                <a:gd name="connsiteY331" fmla="*/ 47670 h 3134992"/>
                <a:gd name="connsiteX332" fmla="*/ 1421437 w 3369540"/>
                <a:gd name="connsiteY332" fmla="*/ 82340 h 3134992"/>
                <a:gd name="connsiteX333" fmla="*/ 1395435 w 3369540"/>
                <a:gd name="connsiteY333" fmla="*/ 56338 h 313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3369540" h="3134992">
                  <a:moveTo>
                    <a:pt x="4334" y="541706"/>
                  </a:moveTo>
                  <a:lnTo>
                    <a:pt x="7415" y="549054"/>
                  </a:lnTo>
                  <a:lnTo>
                    <a:pt x="4334" y="550374"/>
                  </a:lnTo>
                  <a:close/>
                  <a:moveTo>
                    <a:pt x="1456106" y="0"/>
                  </a:moveTo>
                  <a:lnTo>
                    <a:pt x="1512444" y="65005"/>
                  </a:lnTo>
                  <a:lnTo>
                    <a:pt x="1438772" y="147344"/>
                  </a:lnTo>
                  <a:lnTo>
                    <a:pt x="1343431" y="182014"/>
                  </a:lnTo>
                  <a:lnTo>
                    <a:pt x="1317430" y="182014"/>
                  </a:lnTo>
                  <a:lnTo>
                    <a:pt x="1295761" y="238351"/>
                  </a:lnTo>
                  <a:lnTo>
                    <a:pt x="1287094" y="251352"/>
                  </a:lnTo>
                  <a:lnTo>
                    <a:pt x="1252425" y="251352"/>
                  </a:lnTo>
                  <a:lnTo>
                    <a:pt x="1200421" y="286021"/>
                  </a:lnTo>
                  <a:lnTo>
                    <a:pt x="1174419" y="294688"/>
                  </a:lnTo>
                  <a:lnTo>
                    <a:pt x="1191754" y="325024"/>
                  </a:lnTo>
                  <a:lnTo>
                    <a:pt x="1118082" y="351026"/>
                  </a:lnTo>
                  <a:lnTo>
                    <a:pt x="1035742" y="377028"/>
                  </a:lnTo>
                  <a:lnTo>
                    <a:pt x="1014074" y="390029"/>
                  </a:lnTo>
                  <a:lnTo>
                    <a:pt x="1044410" y="472368"/>
                  </a:lnTo>
                  <a:lnTo>
                    <a:pt x="1070411" y="468034"/>
                  </a:lnTo>
                  <a:lnTo>
                    <a:pt x="1109414" y="533039"/>
                  </a:lnTo>
                  <a:lnTo>
                    <a:pt x="1105081" y="572042"/>
                  </a:lnTo>
                  <a:lnTo>
                    <a:pt x="1170085" y="567708"/>
                  </a:lnTo>
                  <a:lnTo>
                    <a:pt x="1204755" y="511371"/>
                  </a:lnTo>
                  <a:lnTo>
                    <a:pt x="1287094" y="485369"/>
                  </a:lnTo>
                  <a:lnTo>
                    <a:pt x="1304429" y="520038"/>
                  </a:lnTo>
                  <a:lnTo>
                    <a:pt x="1295761" y="528705"/>
                  </a:lnTo>
                  <a:lnTo>
                    <a:pt x="1320739" y="533545"/>
                  </a:lnTo>
                  <a:lnTo>
                    <a:pt x="1327878" y="548845"/>
                  </a:lnTo>
                  <a:lnTo>
                    <a:pt x="1295761" y="602378"/>
                  </a:lnTo>
                  <a:lnTo>
                    <a:pt x="1261092" y="593710"/>
                  </a:lnTo>
                  <a:lnTo>
                    <a:pt x="1252425" y="593710"/>
                  </a:lnTo>
                  <a:lnTo>
                    <a:pt x="1213422" y="619712"/>
                  </a:lnTo>
                  <a:lnTo>
                    <a:pt x="1191754" y="641380"/>
                  </a:lnTo>
                  <a:lnTo>
                    <a:pt x="1217756" y="663049"/>
                  </a:lnTo>
                  <a:lnTo>
                    <a:pt x="1148417" y="697718"/>
                  </a:lnTo>
                  <a:lnTo>
                    <a:pt x="1122415" y="671716"/>
                  </a:lnTo>
                  <a:lnTo>
                    <a:pt x="1074745" y="684717"/>
                  </a:lnTo>
                  <a:lnTo>
                    <a:pt x="1113748" y="780057"/>
                  </a:lnTo>
                  <a:lnTo>
                    <a:pt x="1174419" y="784391"/>
                  </a:lnTo>
                  <a:lnTo>
                    <a:pt x="1213422" y="754055"/>
                  </a:lnTo>
                  <a:lnTo>
                    <a:pt x="1209088" y="819060"/>
                  </a:lnTo>
                  <a:lnTo>
                    <a:pt x="1248091" y="836395"/>
                  </a:lnTo>
                  <a:lnTo>
                    <a:pt x="1282760" y="823394"/>
                  </a:lnTo>
                  <a:lnTo>
                    <a:pt x="1295761" y="801725"/>
                  </a:lnTo>
                  <a:lnTo>
                    <a:pt x="1265426" y="741054"/>
                  </a:lnTo>
                  <a:lnTo>
                    <a:pt x="1295761" y="719386"/>
                  </a:lnTo>
                  <a:lnTo>
                    <a:pt x="1343431" y="710719"/>
                  </a:lnTo>
                  <a:lnTo>
                    <a:pt x="1382434" y="658715"/>
                  </a:lnTo>
                  <a:lnTo>
                    <a:pt x="1391102" y="632713"/>
                  </a:lnTo>
                  <a:lnTo>
                    <a:pt x="1408436" y="606711"/>
                  </a:lnTo>
                  <a:lnTo>
                    <a:pt x="1417103" y="589377"/>
                  </a:lnTo>
                  <a:lnTo>
                    <a:pt x="1391102" y="576376"/>
                  </a:lnTo>
                  <a:cubicBezTo>
                    <a:pt x="1401214" y="572042"/>
                    <a:pt x="1412896" y="565329"/>
                    <a:pt x="1421437" y="563375"/>
                  </a:cubicBezTo>
                  <a:cubicBezTo>
                    <a:pt x="1429978" y="561421"/>
                    <a:pt x="1435377" y="564226"/>
                    <a:pt x="1442347" y="564651"/>
                  </a:cubicBezTo>
                  <a:lnTo>
                    <a:pt x="1447439" y="576376"/>
                  </a:lnTo>
                  <a:lnTo>
                    <a:pt x="1482108" y="554707"/>
                  </a:lnTo>
                  <a:lnTo>
                    <a:pt x="1512444" y="559041"/>
                  </a:lnTo>
                  <a:lnTo>
                    <a:pt x="1534112" y="611045"/>
                  </a:lnTo>
                  <a:lnTo>
                    <a:pt x="1573115" y="598044"/>
                  </a:lnTo>
                  <a:lnTo>
                    <a:pt x="1620785" y="593710"/>
                  </a:lnTo>
                  <a:lnTo>
                    <a:pt x="1655454" y="593710"/>
                  </a:lnTo>
                  <a:lnTo>
                    <a:pt x="1646787" y="606711"/>
                  </a:lnTo>
                  <a:lnTo>
                    <a:pt x="1677376" y="595239"/>
                  </a:lnTo>
                  <a:lnTo>
                    <a:pt x="1671766" y="560571"/>
                  </a:lnTo>
                  <a:lnTo>
                    <a:pt x="1720459" y="537373"/>
                  </a:lnTo>
                  <a:lnTo>
                    <a:pt x="1724793" y="515705"/>
                  </a:lnTo>
                  <a:lnTo>
                    <a:pt x="1698791" y="472368"/>
                  </a:lnTo>
                  <a:lnTo>
                    <a:pt x="1687571" y="454781"/>
                  </a:lnTo>
                  <a:lnTo>
                    <a:pt x="1677122" y="444584"/>
                  </a:lnTo>
                  <a:cubicBezTo>
                    <a:pt x="1665566" y="437955"/>
                    <a:pt x="1648231" y="432346"/>
                    <a:pt x="1642453" y="424698"/>
                  </a:cubicBezTo>
                  <a:cubicBezTo>
                    <a:pt x="1636675" y="417050"/>
                    <a:pt x="1642453" y="407363"/>
                    <a:pt x="1642453" y="398696"/>
                  </a:cubicBezTo>
                  <a:lnTo>
                    <a:pt x="1651121" y="368360"/>
                  </a:lnTo>
                  <a:lnTo>
                    <a:pt x="1651121" y="355360"/>
                  </a:lnTo>
                  <a:cubicBezTo>
                    <a:pt x="1643643" y="355063"/>
                    <a:pt x="1629628" y="361354"/>
                    <a:pt x="1606255" y="353578"/>
                  </a:cubicBezTo>
                  <a:cubicBezTo>
                    <a:pt x="1597364" y="350620"/>
                    <a:pt x="1604170" y="366837"/>
                    <a:pt x="1595035" y="359189"/>
                  </a:cubicBezTo>
                  <a:cubicBezTo>
                    <a:pt x="1585900" y="351541"/>
                    <a:pt x="1565976" y="324856"/>
                    <a:pt x="1551447" y="307689"/>
                  </a:cubicBezTo>
                  <a:lnTo>
                    <a:pt x="1547113" y="251352"/>
                  </a:lnTo>
                  <a:lnTo>
                    <a:pt x="1521111" y="212349"/>
                  </a:lnTo>
                  <a:lnTo>
                    <a:pt x="1664121" y="199348"/>
                  </a:lnTo>
                  <a:lnTo>
                    <a:pt x="1737793" y="160345"/>
                  </a:lnTo>
                  <a:lnTo>
                    <a:pt x="1841801" y="281687"/>
                  </a:lnTo>
                  <a:lnTo>
                    <a:pt x="1900944" y="270215"/>
                  </a:lnTo>
                  <a:lnTo>
                    <a:pt x="1911139" y="242685"/>
                  </a:lnTo>
                  <a:lnTo>
                    <a:pt x="1961867" y="271996"/>
                  </a:lnTo>
                  <a:lnTo>
                    <a:pt x="1984811" y="238351"/>
                  </a:lnTo>
                  <a:lnTo>
                    <a:pt x="2010813" y="264353"/>
                  </a:lnTo>
                  <a:lnTo>
                    <a:pt x="2030520" y="254500"/>
                  </a:lnTo>
                  <a:lnTo>
                    <a:pt x="2057417" y="347144"/>
                  </a:lnTo>
                  <a:lnTo>
                    <a:pt x="2061226" y="346365"/>
                  </a:lnTo>
                  <a:lnTo>
                    <a:pt x="2061377" y="349988"/>
                  </a:lnTo>
                  <a:lnTo>
                    <a:pt x="2060097" y="350250"/>
                  </a:lnTo>
                  <a:lnTo>
                    <a:pt x="2054796" y="384706"/>
                  </a:lnTo>
                  <a:lnTo>
                    <a:pt x="2078650" y="395307"/>
                  </a:lnTo>
                  <a:lnTo>
                    <a:pt x="2102504" y="464219"/>
                  </a:lnTo>
                  <a:lnTo>
                    <a:pt x="2110455" y="456267"/>
                  </a:lnTo>
                  <a:lnTo>
                    <a:pt x="2150212" y="525179"/>
                  </a:lnTo>
                  <a:lnTo>
                    <a:pt x="2139610" y="559634"/>
                  </a:lnTo>
                  <a:lnTo>
                    <a:pt x="2160813" y="676254"/>
                  </a:lnTo>
                  <a:lnTo>
                    <a:pt x="2123707" y="702758"/>
                  </a:lnTo>
                  <a:lnTo>
                    <a:pt x="2142260" y="776970"/>
                  </a:lnTo>
                  <a:lnTo>
                    <a:pt x="2144911" y="798174"/>
                  </a:lnTo>
                  <a:lnTo>
                    <a:pt x="2136960" y="814076"/>
                  </a:lnTo>
                  <a:lnTo>
                    <a:pt x="2152862" y="835280"/>
                  </a:lnTo>
                  <a:lnTo>
                    <a:pt x="2121057" y="922744"/>
                  </a:lnTo>
                  <a:lnTo>
                    <a:pt x="2182017" y="991655"/>
                  </a:lnTo>
                  <a:lnTo>
                    <a:pt x="2200570" y="1047314"/>
                  </a:lnTo>
                  <a:lnTo>
                    <a:pt x="2197920" y="1052615"/>
                  </a:lnTo>
                  <a:lnTo>
                    <a:pt x="2290685" y="1055266"/>
                  </a:lnTo>
                  <a:lnTo>
                    <a:pt x="2303937" y="1049965"/>
                  </a:lnTo>
                  <a:lnTo>
                    <a:pt x="2303937" y="1124177"/>
                  </a:lnTo>
                  <a:lnTo>
                    <a:pt x="2227074" y="1269951"/>
                  </a:lnTo>
                  <a:lnTo>
                    <a:pt x="2131659" y="1307057"/>
                  </a:lnTo>
                  <a:lnTo>
                    <a:pt x="2123707" y="1333561"/>
                  </a:lnTo>
                  <a:lnTo>
                    <a:pt x="2163464" y="1357415"/>
                  </a:lnTo>
                  <a:lnTo>
                    <a:pt x="2139610" y="1407774"/>
                  </a:lnTo>
                  <a:lnTo>
                    <a:pt x="2107805" y="1426327"/>
                  </a:lnTo>
                  <a:lnTo>
                    <a:pt x="2134309" y="1540295"/>
                  </a:lnTo>
                  <a:lnTo>
                    <a:pt x="2311888" y="1686069"/>
                  </a:lnTo>
                  <a:lnTo>
                    <a:pt x="2314539" y="1715224"/>
                  </a:lnTo>
                  <a:lnTo>
                    <a:pt x="2378149" y="1768233"/>
                  </a:lnTo>
                  <a:lnTo>
                    <a:pt x="2436459" y="1720525"/>
                  </a:lnTo>
                  <a:lnTo>
                    <a:pt x="2515972" y="1717874"/>
                  </a:lnTo>
                  <a:lnTo>
                    <a:pt x="2517811" y="1716903"/>
                  </a:lnTo>
                  <a:lnTo>
                    <a:pt x="2509134" y="1715223"/>
                  </a:lnTo>
                  <a:lnTo>
                    <a:pt x="2512620" y="1708252"/>
                  </a:lnTo>
                  <a:lnTo>
                    <a:pt x="2589933" y="1723216"/>
                  </a:lnTo>
                  <a:lnTo>
                    <a:pt x="2629689" y="1757671"/>
                  </a:lnTo>
                  <a:lnTo>
                    <a:pt x="2674747" y="1765623"/>
                  </a:lnTo>
                  <a:lnTo>
                    <a:pt x="2722455" y="1815981"/>
                  </a:lnTo>
                  <a:lnTo>
                    <a:pt x="2823171" y="1762972"/>
                  </a:lnTo>
                  <a:lnTo>
                    <a:pt x="2894733" y="1789476"/>
                  </a:lnTo>
                  <a:lnTo>
                    <a:pt x="2931839" y="1770923"/>
                  </a:lnTo>
                  <a:lnTo>
                    <a:pt x="2998100" y="1810680"/>
                  </a:lnTo>
                  <a:lnTo>
                    <a:pt x="3069662" y="1760322"/>
                  </a:lnTo>
                  <a:lnTo>
                    <a:pt x="3177179" y="1707660"/>
                  </a:lnTo>
                  <a:lnTo>
                    <a:pt x="3214706" y="1743021"/>
                  </a:lnTo>
                  <a:lnTo>
                    <a:pt x="3219256" y="1740898"/>
                  </a:lnTo>
                  <a:lnTo>
                    <a:pt x="3231256" y="1756648"/>
                  </a:lnTo>
                  <a:lnTo>
                    <a:pt x="3237607" y="1778876"/>
                  </a:lnTo>
                  <a:lnTo>
                    <a:pt x="3261990" y="1766685"/>
                  </a:lnTo>
                  <a:lnTo>
                    <a:pt x="3263309" y="1768444"/>
                  </a:lnTo>
                  <a:lnTo>
                    <a:pt x="3266938" y="1764211"/>
                  </a:lnTo>
                  <a:lnTo>
                    <a:pt x="3295916" y="1749721"/>
                  </a:lnTo>
                  <a:lnTo>
                    <a:pt x="3340974" y="1765624"/>
                  </a:lnTo>
                  <a:lnTo>
                    <a:pt x="3364709" y="1780230"/>
                  </a:lnTo>
                  <a:lnTo>
                    <a:pt x="3364807" y="1780183"/>
                  </a:lnTo>
                  <a:lnTo>
                    <a:pt x="3365514" y="1783954"/>
                  </a:lnTo>
                  <a:lnTo>
                    <a:pt x="3365791" y="1786725"/>
                  </a:lnTo>
                  <a:lnTo>
                    <a:pt x="3360605" y="1789234"/>
                  </a:lnTo>
                  <a:lnTo>
                    <a:pt x="3330820" y="1821997"/>
                  </a:lnTo>
                  <a:lnTo>
                    <a:pt x="3369540" y="1941138"/>
                  </a:lnTo>
                  <a:lnTo>
                    <a:pt x="3366562" y="2018579"/>
                  </a:lnTo>
                  <a:lnTo>
                    <a:pt x="3318906" y="2033471"/>
                  </a:lnTo>
                  <a:lnTo>
                    <a:pt x="3280185" y="1997729"/>
                  </a:lnTo>
                  <a:lnTo>
                    <a:pt x="3262314" y="2018579"/>
                  </a:lnTo>
                  <a:lnTo>
                    <a:pt x="3253379" y="2063256"/>
                  </a:lnTo>
                  <a:lnTo>
                    <a:pt x="3277442" y="2109377"/>
                  </a:lnTo>
                  <a:lnTo>
                    <a:pt x="3274165" y="2118554"/>
                  </a:lnTo>
                  <a:lnTo>
                    <a:pt x="3185410" y="2176438"/>
                  </a:lnTo>
                  <a:lnTo>
                    <a:pt x="3185410" y="2263721"/>
                  </a:lnTo>
                  <a:lnTo>
                    <a:pt x="3139690" y="2367630"/>
                  </a:lnTo>
                  <a:lnTo>
                    <a:pt x="3081501" y="2413350"/>
                  </a:lnTo>
                  <a:lnTo>
                    <a:pt x="2965122" y="2496478"/>
                  </a:lnTo>
                  <a:lnTo>
                    <a:pt x="2798868" y="2533885"/>
                  </a:lnTo>
                  <a:lnTo>
                    <a:pt x="2757304" y="2496478"/>
                  </a:lnTo>
                  <a:lnTo>
                    <a:pt x="2682490" y="2488165"/>
                  </a:lnTo>
                  <a:lnTo>
                    <a:pt x="2649239" y="2446601"/>
                  </a:lnTo>
                  <a:lnTo>
                    <a:pt x="2561955" y="2425820"/>
                  </a:lnTo>
                  <a:lnTo>
                    <a:pt x="2474671" y="2409194"/>
                  </a:lnTo>
                  <a:lnTo>
                    <a:pt x="2424795" y="2417507"/>
                  </a:lnTo>
                  <a:lnTo>
                    <a:pt x="2383231" y="2446601"/>
                  </a:lnTo>
                  <a:lnTo>
                    <a:pt x="2333355" y="2471540"/>
                  </a:lnTo>
                  <a:lnTo>
                    <a:pt x="2362450" y="2513103"/>
                  </a:lnTo>
                  <a:lnTo>
                    <a:pt x="2337511" y="2562980"/>
                  </a:lnTo>
                  <a:lnTo>
                    <a:pt x="2320886" y="2567136"/>
                  </a:lnTo>
                  <a:lnTo>
                    <a:pt x="2287635" y="2587918"/>
                  </a:lnTo>
                  <a:lnTo>
                    <a:pt x="2154631" y="2671045"/>
                  </a:lnTo>
                  <a:lnTo>
                    <a:pt x="2088130" y="2666889"/>
                  </a:lnTo>
                  <a:lnTo>
                    <a:pt x="1884468" y="2820674"/>
                  </a:lnTo>
                  <a:lnTo>
                    <a:pt x="1784715" y="2853925"/>
                  </a:lnTo>
                  <a:lnTo>
                    <a:pt x="1618461" y="2774954"/>
                  </a:lnTo>
                  <a:lnTo>
                    <a:pt x="1585210" y="2808205"/>
                  </a:lnTo>
                  <a:lnTo>
                    <a:pt x="1556115" y="2878863"/>
                  </a:lnTo>
                  <a:lnTo>
                    <a:pt x="1464675" y="2874707"/>
                  </a:lnTo>
                  <a:lnTo>
                    <a:pt x="1410642" y="2907958"/>
                  </a:lnTo>
                  <a:lnTo>
                    <a:pt x="1460519" y="2945365"/>
                  </a:lnTo>
                  <a:lnTo>
                    <a:pt x="1448050" y="2978616"/>
                  </a:lnTo>
                  <a:lnTo>
                    <a:pt x="1373235" y="2986929"/>
                  </a:lnTo>
                  <a:lnTo>
                    <a:pt x="1360766" y="2995241"/>
                  </a:lnTo>
                  <a:lnTo>
                    <a:pt x="1315046" y="2995241"/>
                  </a:lnTo>
                  <a:lnTo>
                    <a:pt x="1302577" y="2949521"/>
                  </a:lnTo>
                  <a:lnTo>
                    <a:pt x="1273482" y="2991085"/>
                  </a:lnTo>
                  <a:lnTo>
                    <a:pt x="1227762" y="2957834"/>
                  </a:lnTo>
                  <a:lnTo>
                    <a:pt x="1165417" y="2978616"/>
                  </a:lnTo>
                  <a:lnTo>
                    <a:pt x="1011631" y="3065900"/>
                  </a:lnTo>
                  <a:lnTo>
                    <a:pt x="978381" y="3086681"/>
                  </a:lnTo>
                  <a:lnTo>
                    <a:pt x="940973" y="3065900"/>
                  </a:lnTo>
                  <a:lnTo>
                    <a:pt x="949286" y="2986929"/>
                  </a:lnTo>
                  <a:lnTo>
                    <a:pt x="849533" y="3040961"/>
                  </a:lnTo>
                  <a:lnTo>
                    <a:pt x="849533" y="3111620"/>
                  </a:lnTo>
                  <a:lnTo>
                    <a:pt x="759939" y="3134992"/>
                  </a:lnTo>
                  <a:lnTo>
                    <a:pt x="754055" y="3124561"/>
                  </a:lnTo>
                  <a:lnTo>
                    <a:pt x="728053" y="3011887"/>
                  </a:lnTo>
                  <a:lnTo>
                    <a:pt x="702051" y="2981551"/>
                  </a:lnTo>
                  <a:lnTo>
                    <a:pt x="736721" y="2851541"/>
                  </a:lnTo>
                  <a:lnTo>
                    <a:pt x="689050" y="2790870"/>
                  </a:lnTo>
                  <a:lnTo>
                    <a:pt x="758389" y="2790870"/>
                  </a:lnTo>
                  <a:lnTo>
                    <a:pt x="780057" y="2743200"/>
                  </a:lnTo>
                  <a:lnTo>
                    <a:pt x="758389" y="2643526"/>
                  </a:lnTo>
                  <a:lnTo>
                    <a:pt x="806059" y="2526518"/>
                  </a:lnTo>
                  <a:lnTo>
                    <a:pt x="784391" y="2448512"/>
                  </a:lnTo>
                  <a:lnTo>
                    <a:pt x="845062" y="2409509"/>
                  </a:lnTo>
                  <a:lnTo>
                    <a:pt x="879731" y="2353172"/>
                  </a:lnTo>
                  <a:lnTo>
                    <a:pt x="918734" y="2361839"/>
                  </a:lnTo>
                  <a:lnTo>
                    <a:pt x="966404" y="2327170"/>
                  </a:lnTo>
                  <a:lnTo>
                    <a:pt x="949069" y="2197160"/>
                  </a:lnTo>
                  <a:lnTo>
                    <a:pt x="988072" y="2153824"/>
                  </a:lnTo>
                  <a:lnTo>
                    <a:pt x="988072" y="2127822"/>
                  </a:lnTo>
                  <a:lnTo>
                    <a:pt x="1035742" y="2162491"/>
                  </a:lnTo>
                  <a:lnTo>
                    <a:pt x="1096413" y="2119155"/>
                  </a:lnTo>
                  <a:lnTo>
                    <a:pt x="1083412" y="2049816"/>
                  </a:lnTo>
                  <a:lnTo>
                    <a:pt x="1100747" y="2015147"/>
                  </a:lnTo>
                  <a:lnTo>
                    <a:pt x="1031409" y="1989145"/>
                  </a:lnTo>
                  <a:lnTo>
                    <a:pt x="1027075" y="1976144"/>
                  </a:lnTo>
                  <a:lnTo>
                    <a:pt x="1035742" y="1958810"/>
                  </a:lnTo>
                  <a:lnTo>
                    <a:pt x="936068" y="1919807"/>
                  </a:lnTo>
                  <a:lnTo>
                    <a:pt x="936068" y="1837468"/>
                  </a:lnTo>
                  <a:lnTo>
                    <a:pt x="905733" y="1768129"/>
                  </a:lnTo>
                  <a:lnTo>
                    <a:pt x="944736" y="1707458"/>
                  </a:lnTo>
                  <a:lnTo>
                    <a:pt x="936068" y="1694457"/>
                  </a:lnTo>
                  <a:lnTo>
                    <a:pt x="970738" y="1629452"/>
                  </a:lnTo>
                  <a:lnTo>
                    <a:pt x="970738" y="1607784"/>
                  </a:lnTo>
                  <a:lnTo>
                    <a:pt x="988072" y="1568781"/>
                  </a:lnTo>
                  <a:lnTo>
                    <a:pt x="936068" y="1521111"/>
                  </a:lnTo>
                  <a:lnTo>
                    <a:pt x="962070" y="1490776"/>
                  </a:lnTo>
                  <a:lnTo>
                    <a:pt x="1001073" y="1525445"/>
                  </a:lnTo>
                  <a:lnTo>
                    <a:pt x="1044410" y="1490776"/>
                  </a:lnTo>
                  <a:lnTo>
                    <a:pt x="1027075" y="1404103"/>
                  </a:lnTo>
                  <a:lnTo>
                    <a:pt x="1014074" y="1417104"/>
                  </a:lnTo>
                  <a:lnTo>
                    <a:pt x="1001073" y="1391102"/>
                  </a:lnTo>
                  <a:lnTo>
                    <a:pt x="884065" y="1417104"/>
                  </a:lnTo>
                  <a:lnTo>
                    <a:pt x="845062" y="1382434"/>
                  </a:lnTo>
                  <a:lnTo>
                    <a:pt x="801725" y="1382434"/>
                  </a:lnTo>
                  <a:lnTo>
                    <a:pt x="788724" y="1373767"/>
                  </a:lnTo>
                  <a:lnTo>
                    <a:pt x="780057" y="1369433"/>
                  </a:lnTo>
                  <a:lnTo>
                    <a:pt x="745388" y="1386768"/>
                  </a:lnTo>
                  <a:lnTo>
                    <a:pt x="710719" y="1386768"/>
                  </a:lnTo>
                  <a:lnTo>
                    <a:pt x="693384" y="1373767"/>
                  </a:lnTo>
                  <a:lnTo>
                    <a:pt x="728053" y="1339098"/>
                  </a:lnTo>
                  <a:lnTo>
                    <a:pt x="728053" y="1295761"/>
                  </a:lnTo>
                  <a:lnTo>
                    <a:pt x="736721" y="1278427"/>
                  </a:lnTo>
                  <a:lnTo>
                    <a:pt x="741054" y="1265426"/>
                  </a:lnTo>
                  <a:lnTo>
                    <a:pt x="728053" y="1256759"/>
                  </a:lnTo>
                  <a:lnTo>
                    <a:pt x="741054" y="1222089"/>
                  </a:lnTo>
                  <a:lnTo>
                    <a:pt x="741054" y="1200421"/>
                  </a:lnTo>
                  <a:lnTo>
                    <a:pt x="723720" y="1191754"/>
                  </a:lnTo>
                  <a:lnTo>
                    <a:pt x="715052" y="1174419"/>
                  </a:lnTo>
                  <a:lnTo>
                    <a:pt x="788724" y="1131083"/>
                  </a:lnTo>
                  <a:lnTo>
                    <a:pt x="784391" y="1100747"/>
                  </a:lnTo>
                  <a:lnTo>
                    <a:pt x="749721" y="1057411"/>
                  </a:lnTo>
                  <a:lnTo>
                    <a:pt x="689050" y="1087746"/>
                  </a:lnTo>
                  <a:lnTo>
                    <a:pt x="624046" y="1105081"/>
                  </a:lnTo>
                  <a:lnTo>
                    <a:pt x="598044" y="1118082"/>
                  </a:lnTo>
                  <a:lnTo>
                    <a:pt x="559041" y="1126749"/>
                  </a:lnTo>
                  <a:lnTo>
                    <a:pt x="463701" y="1135416"/>
                  </a:lnTo>
                  <a:lnTo>
                    <a:pt x="403030" y="1139750"/>
                  </a:lnTo>
                  <a:lnTo>
                    <a:pt x="381361" y="1113748"/>
                  </a:lnTo>
                  <a:lnTo>
                    <a:pt x="403030" y="1096414"/>
                  </a:lnTo>
                  <a:lnTo>
                    <a:pt x="390029" y="1070412"/>
                  </a:lnTo>
                  <a:lnTo>
                    <a:pt x="368360" y="1048743"/>
                  </a:lnTo>
                  <a:lnTo>
                    <a:pt x="368360" y="992406"/>
                  </a:lnTo>
                  <a:lnTo>
                    <a:pt x="385695" y="957737"/>
                  </a:lnTo>
                  <a:lnTo>
                    <a:pt x="437699" y="910067"/>
                  </a:lnTo>
                  <a:lnTo>
                    <a:pt x="472368" y="901399"/>
                  </a:lnTo>
                  <a:lnTo>
                    <a:pt x="494036" y="879731"/>
                  </a:lnTo>
                  <a:lnTo>
                    <a:pt x="463701" y="853729"/>
                  </a:lnTo>
                  <a:lnTo>
                    <a:pt x="468034" y="819060"/>
                  </a:lnTo>
                  <a:lnTo>
                    <a:pt x="476702" y="797392"/>
                  </a:lnTo>
                  <a:lnTo>
                    <a:pt x="455033" y="771390"/>
                  </a:lnTo>
                  <a:lnTo>
                    <a:pt x="442032" y="758389"/>
                  </a:lnTo>
                  <a:lnTo>
                    <a:pt x="411697" y="745388"/>
                  </a:lnTo>
                  <a:lnTo>
                    <a:pt x="390029" y="728053"/>
                  </a:lnTo>
                  <a:lnTo>
                    <a:pt x="368360" y="723720"/>
                  </a:lnTo>
                  <a:lnTo>
                    <a:pt x="333691" y="719386"/>
                  </a:lnTo>
                  <a:lnTo>
                    <a:pt x="364027" y="697718"/>
                  </a:lnTo>
                  <a:lnTo>
                    <a:pt x="385695" y="684717"/>
                  </a:lnTo>
                  <a:lnTo>
                    <a:pt x="394362" y="667382"/>
                  </a:lnTo>
                  <a:lnTo>
                    <a:pt x="372694" y="663049"/>
                  </a:lnTo>
                  <a:lnTo>
                    <a:pt x="359693" y="689050"/>
                  </a:lnTo>
                  <a:lnTo>
                    <a:pt x="333691" y="693384"/>
                  </a:lnTo>
                  <a:lnTo>
                    <a:pt x="268686" y="702051"/>
                  </a:lnTo>
                  <a:lnTo>
                    <a:pt x="143011" y="728053"/>
                  </a:lnTo>
                  <a:lnTo>
                    <a:pt x="134343" y="741054"/>
                  </a:lnTo>
                  <a:lnTo>
                    <a:pt x="30336" y="797392"/>
                  </a:lnTo>
                  <a:lnTo>
                    <a:pt x="0" y="793058"/>
                  </a:lnTo>
                  <a:lnTo>
                    <a:pt x="60671" y="676050"/>
                  </a:lnTo>
                  <a:lnTo>
                    <a:pt x="7415" y="549054"/>
                  </a:lnTo>
                  <a:lnTo>
                    <a:pt x="34669" y="537373"/>
                  </a:lnTo>
                  <a:lnTo>
                    <a:pt x="65005" y="589377"/>
                  </a:lnTo>
                  <a:lnTo>
                    <a:pt x="143011" y="554707"/>
                  </a:lnTo>
                  <a:lnTo>
                    <a:pt x="177680" y="524372"/>
                  </a:lnTo>
                  <a:lnTo>
                    <a:pt x="190681" y="498370"/>
                  </a:lnTo>
                  <a:lnTo>
                    <a:pt x="190681" y="489703"/>
                  </a:lnTo>
                  <a:lnTo>
                    <a:pt x="225350" y="489703"/>
                  </a:lnTo>
                  <a:lnTo>
                    <a:pt x="208015" y="511371"/>
                  </a:lnTo>
                  <a:lnTo>
                    <a:pt x="273020" y="520038"/>
                  </a:lnTo>
                  <a:lnTo>
                    <a:pt x="294688" y="481035"/>
                  </a:lnTo>
                  <a:lnTo>
                    <a:pt x="342358" y="468034"/>
                  </a:lnTo>
                  <a:lnTo>
                    <a:pt x="368360" y="416031"/>
                  </a:lnTo>
                  <a:lnTo>
                    <a:pt x="394362" y="372694"/>
                  </a:lnTo>
                  <a:lnTo>
                    <a:pt x="411697" y="364027"/>
                  </a:lnTo>
                  <a:lnTo>
                    <a:pt x="429031" y="355360"/>
                  </a:lnTo>
                  <a:lnTo>
                    <a:pt x="420364" y="329358"/>
                  </a:lnTo>
                  <a:lnTo>
                    <a:pt x="459367" y="303356"/>
                  </a:lnTo>
                  <a:lnTo>
                    <a:pt x="498370" y="338025"/>
                  </a:lnTo>
                  <a:lnTo>
                    <a:pt x="624046" y="299022"/>
                  </a:lnTo>
                  <a:lnTo>
                    <a:pt x="619712" y="238351"/>
                  </a:lnTo>
                  <a:lnTo>
                    <a:pt x="667382" y="203682"/>
                  </a:lnTo>
                  <a:lnTo>
                    <a:pt x="650048" y="160345"/>
                  </a:lnTo>
                  <a:lnTo>
                    <a:pt x="728053" y="156012"/>
                  </a:lnTo>
                  <a:lnTo>
                    <a:pt x="741054" y="182014"/>
                  </a:lnTo>
                  <a:lnTo>
                    <a:pt x="793058" y="182014"/>
                  </a:lnTo>
                  <a:lnTo>
                    <a:pt x="884065" y="199348"/>
                  </a:lnTo>
                  <a:lnTo>
                    <a:pt x="914400" y="190681"/>
                  </a:lnTo>
                  <a:lnTo>
                    <a:pt x="944736" y="186347"/>
                  </a:lnTo>
                  <a:lnTo>
                    <a:pt x="1009740" y="125676"/>
                  </a:lnTo>
                  <a:lnTo>
                    <a:pt x="1105081" y="112675"/>
                  </a:lnTo>
                  <a:lnTo>
                    <a:pt x="1170085" y="130010"/>
                  </a:lnTo>
                  <a:lnTo>
                    <a:pt x="1243757" y="121342"/>
                  </a:lnTo>
                  <a:lnTo>
                    <a:pt x="1313096" y="130010"/>
                  </a:lnTo>
                  <a:lnTo>
                    <a:pt x="1460440" y="86673"/>
                  </a:lnTo>
                  <a:lnTo>
                    <a:pt x="1447439" y="47670"/>
                  </a:lnTo>
                  <a:lnTo>
                    <a:pt x="1421437" y="82340"/>
                  </a:lnTo>
                  <a:lnTo>
                    <a:pt x="1395435" y="56338"/>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a:p>
          </p:txBody>
        </p:sp>
        <p:sp>
          <p:nvSpPr>
            <p:cNvPr id="35" name="Basel Stadt (Kanton)">
              <a:extLst>
                <a:ext uri="{FF2B5EF4-FFF2-40B4-BE49-F238E27FC236}">
                  <a16:creationId xmlns:a16="http://schemas.microsoft.com/office/drawing/2014/main" id="{51BCF10E-3869-44B7-94F5-D40104302F8D}"/>
                </a:ext>
              </a:extLst>
            </p:cNvPr>
            <p:cNvSpPr/>
            <p:nvPr/>
          </p:nvSpPr>
          <p:spPr>
            <a:xfrm>
              <a:off x="4670150" y="991557"/>
              <a:ext cx="299400" cy="262076"/>
            </a:xfrm>
            <a:custGeom>
              <a:avLst/>
              <a:gdLst>
                <a:gd name="connsiteX0" fmla="*/ 263682 w 299400"/>
                <a:gd name="connsiteY0" fmla="*/ 0 h 262076"/>
                <a:gd name="connsiteX1" fmla="*/ 289875 w 299400"/>
                <a:gd name="connsiteY1" fmla="*/ 19050 h 262076"/>
                <a:gd name="connsiteX2" fmla="*/ 244632 w 299400"/>
                <a:gd name="connsiteY2" fmla="*/ 42862 h 262076"/>
                <a:gd name="connsiteX3" fmla="*/ 299400 w 299400"/>
                <a:gd name="connsiteY3" fmla="*/ 97631 h 262076"/>
                <a:gd name="connsiteX4" fmla="*/ 280350 w 299400"/>
                <a:gd name="connsiteY4" fmla="*/ 114300 h 262076"/>
                <a:gd name="connsiteX5" fmla="*/ 237488 w 299400"/>
                <a:gd name="connsiteY5" fmla="*/ 128587 h 262076"/>
                <a:gd name="connsiteX6" fmla="*/ 177957 w 299400"/>
                <a:gd name="connsiteY6" fmla="*/ 126206 h 262076"/>
                <a:gd name="connsiteX7" fmla="*/ 178854 w 299400"/>
                <a:gd name="connsiteY7" fmla="*/ 132594 h 262076"/>
                <a:gd name="connsiteX8" fmla="*/ 177987 w 299400"/>
                <a:gd name="connsiteY8" fmla="*/ 131861 h 262076"/>
                <a:gd name="connsiteX9" fmla="*/ 149050 w 299400"/>
                <a:gd name="connsiteY9" fmla="*/ 123180 h 262076"/>
                <a:gd name="connsiteX10" fmla="*/ 134582 w 299400"/>
                <a:gd name="connsiteY10" fmla="*/ 128967 h 262076"/>
                <a:gd name="connsiteX11" fmla="*/ 151944 w 299400"/>
                <a:gd name="connsiteY11" fmla="*/ 201309 h 262076"/>
                <a:gd name="connsiteX12" fmla="*/ 128795 w 299400"/>
                <a:gd name="connsiteY12" fmla="*/ 189734 h 262076"/>
                <a:gd name="connsiteX13" fmla="*/ 85390 w 299400"/>
                <a:gd name="connsiteY13" fmla="*/ 262076 h 262076"/>
                <a:gd name="connsiteX14" fmla="*/ 62240 w 299400"/>
                <a:gd name="connsiteY14" fmla="*/ 221564 h 262076"/>
                <a:gd name="connsiteX15" fmla="*/ 76709 w 299400"/>
                <a:gd name="connsiteY15" fmla="*/ 209990 h 262076"/>
                <a:gd name="connsiteX16" fmla="*/ 53559 w 299400"/>
                <a:gd name="connsiteY16" fmla="*/ 189734 h 262076"/>
                <a:gd name="connsiteX17" fmla="*/ 7260 w 299400"/>
                <a:gd name="connsiteY17" fmla="*/ 172372 h 262076"/>
                <a:gd name="connsiteX18" fmla="*/ 27516 w 299400"/>
                <a:gd name="connsiteY18" fmla="*/ 140542 h 262076"/>
                <a:gd name="connsiteX19" fmla="*/ 13048 w 299400"/>
                <a:gd name="connsiteY19" fmla="*/ 128967 h 262076"/>
                <a:gd name="connsiteX20" fmla="*/ 0 w 299400"/>
                <a:gd name="connsiteY20" fmla="*/ 129702 h 262076"/>
                <a:gd name="connsiteX21" fmla="*/ 360 w 299400"/>
                <a:gd name="connsiteY21" fmla="*/ 121782 h 262076"/>
                <a:gd name="connsiteX22" fmla="*/ 4125 w 299400"/>
                <a:gd name="connsiteY22" fmla="*/ 119062 h 262076"/>
                <a:gd name="connsiteX23" fmla="*/ 27938 w 299400"/>
                <a:gd name="connsiteY23" fmla="*/ 76200 h 262076"/>
                <a:gd name="connsiteX24" fmla="*/ 75563 w 299400"/>
                <a:gd name="connsiteY24" fmla="*/ 76200 h 262076"/>
                <a:gd name="connsiteX25" fmla="*/ 154144 w 299400"/>
                <a:gd name="connsiteY25" fmla="*/ 42862 h 262076"/>
                <a:gd name="connsiteX26" fmla="*/ 216057 w 299400"/>
                <a:gd name="connsiteY26" fmla="*/ 45244 h 262076"/>
                <a:gd name="connsiteX27" fmla="*/ 242250 w 299400"/>
                <a:gd name="connsiteY27" fmla="*/ 33337 h 2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400" h="262076">
                  <a:moveTo>
                    <a:pt x="263682" y="0"/>
                  </a:moveTo>
                  <a:lnTo>
                    <a:pt x="289875" y="19050"/>
                  </a:lnTo>
                  <a:lnTo>
                    <a:pt x="244632" y="42862"/>
                  </a:lnTo>
                  <a:lnTo>
                    <a:pt x="299400" y="97631"/>
                  </a:lnTo>
                  <a:lnTo>
                    <a:pt x="280350" y="114300"/>
                  </a:lnTo>
                  <a:lnTo>
                    <a:pt x="237488" y="128587"/>
                  </a:lnTo>
                  <a:lnTo>
                    <a:pt x="177957" y="126206"/>
                  </a:lnTo>
                  <a:lnTo>
                    <a:pt x="178854" y="132594"/>
                  </a:lnTo>
                  <a:lnTo>
                    <a:pt x="177987" y="131861"/>
                  </a:lnTo>
                  <a:lnTo>
                    <a:pt x="149050" y="123180"/>
                  </a:lnTo>
                  <a:lnTo>
                    <a:pt x="134582" y="128967"/>
                  </a:lnTo>
                  <a:lnTo>
                    <a:pt x="151944" y="201309"/>
                  </a:lnTo>
                  <a:lnTo>
                    <a:pt x="128795" y="189734"/>
                  </a:lnTo>
                  <a:lnTo>
                    <a:pt x="85390" y="262076"/>
                  </a:lnTo>
                  <a:lnTo>
                    <a:pt x="62240" y="221564"/>
                  </a:lnTo>
                  <a:lnTo>
                    <a:pt x="76709" y="209990"/>
                  </a:lnTo>
                  <a:lnTo>
                    <a:pt x="53559" y="189734"/>
                  </a:lnTo>
                  <a:lnTo>
                    <a:pt x="7260" y="172372"/>
                  </a:lnTo>
                  <a:lnTo>
                    <a:pt x="27516" y="140542"/>
                  </a:lnTo>
                  <a:lnTo>
                    <a:pt x="13048" y="128967"/>
                  </a:lnTo>
                  <a:lnTo>
                    <a:pt x="0" y="129702"/>
                  </a:lnTo>
                  <a:lnTo>
                    <a:pt x="360" y="121782"/>
                  </a:lnTo>
                  <a:lnTo>
                    <a:pt x="4125" y="119062"/>
                  </a:lnTo>
                  <a:cubicBezTo>
                    <a:pt x="15238" y="111125"/>
                    <a:pt x="16825" y="84137"/>
                    <a:pt x="27938" y="76200"/>
                  </a:cubicBezTo>
                  <a:lnTo>
                    <a:pt x="75563" y="76200"/>
                  </a:lnTo>
                  <a:lnTo>
                    <a:pt x="154144" y="42862"/>
                  </a:lnTo>
                  <a:lnTo>
                    <a:pt x="216057" y="45244"/>
                  </a:lnTo>
                  <a:lnTo>
                    <a:pt x="242250" y="33337"/>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6" name="Basel Land">
              <a:extLst>
                <a:ext uri="{FF2B5EF4-FFF2-40B4-BE49-F238E27FC236}">
                  <a16:creationId xmlns:a16="http://schemas.microsoft.com/office/drawing/2014/main" id="{5CBF26D6-D82F-47A7-83E9-59A8433627D7}"/>
                </a:ext>
              </a:extLst>
            </p:cNvPr>
            <p:cNvSpPr/>
            <p:nvPr/>
          </p:nvSpPr>
          <p:spPr>
            <a:xfrm>
              <a:off x="4216296" y="1105809"/>
              <a:ext cx="1312221" cy="688881"/>
            </a:xfrm>
            <a:custGeom>
              <a:avLst/>
              <a:gdLst>
                <a:gd name="connsiteX0" fmla="*/ 225737 w 1312221"/>
                <a:gd name="connsiteY0" fmla="*/ 561559 h 688881"/>
                <a:gd name="connsiteX1" fmla="*/ 225739 w 1312221"/>
                <a:gd name="connsiteY1" fmla="*/ 561559 h 688881"/>
                <a:gd name="connsiteX2" fmla="*/ 226347 w 1312221"/>
                <a:gd name="connsiteY2" fmla="*/ 561977 h 688881"/>
                <a:gd name="connsiteX3" fmla="*/ 226347 w 1312221"/>
                <a:gd name="connsiteY3" fmla="*/ 561978 h 688881"/>
                <a:gd name="connsiteX4" fmla="*/ 0 w 1312221"/>
                <a:gd name="connsiteY4" fmla="*/ 373283 h 688881"/>
                <a:gd name="connsiteX5" fmla="*/ 92598 w 1312221"/>
                <a:gd name="connsiteY5" fmla="*/ 410901 h 688881"/>
                <a:gd name="connsiteX6" fmla="*/ 94271 w 1312221"/>
                <a:gd name="connsiteY6" fmla="*/ 410262 h 688881"/>
                <a:gd name="connsiteX7" fmla="*/ 98992 w 1312221"/>
                <a:gd name="connsiteY7" fmla="*/ 414983 h 688881"/>
                <a:gd name="connsiteX8" fmla="*/ 99977 w 1312221"/>
                <a:gd name="connsiteY8" fmla="*/ 415438 h 688881"/>
                <a:gd name="connsiteX9" fmla="*/ 93141 w 1312221"/>
                <a:gd name="connsiteY9" fmla="*/ 418935 h 688881"/>
                <a:gd name="connsiteX10" fmla="*/ 88589 w 1312221"/>
                <a:gd name="connsiteY10" fmla="*/ 459899 h 688881"/>
                <a:gd name="connsiteX11" fmla="*/ 57830 w 1312221"/>
                <a:gd name="connsiteY11" fmla="*/ 457336 h 688881"/>
                <a:gd name="connsiteX12" fmla="*/ 57830 w 1312221"/>
                <a:gd name="connsiteY12" fmla="*/ 445761 h 688881"/>
                <a:gd name="connsiteX13" fmla="*/ 1618 w 1312221"/>
                <a:gd name="connsiteY13" fmla="*/ 400792 h 688881"/>
                <a:gd name="connsiteX14" fmla="*/ 0 w 1312221"/>
                <a:gd name="connsiteY14" fmla="*/ 373283 h 688881"/>
                <a:gd name="connsiteX15" fmla="*/ 607671 w 1312221"/>
                <a:gd name="connsiteY15" fmla="*/ 0 h 688881"/>
                <a:gd name="connsiteX16" fmla="*/ 636608 w 1312221"/>
                <a:gd name="connsiteY16" fmla="*/ 8681 h 688881"/>
                <a:gd name="connsiteX17" fmla="*/ 674226 w 1312221"/>
                <a:gd name="connsiteY17" fmla="*/ 40511 h 688881"/>
                <a:gd name="connsiteX18" fmla="*/ 703162 w 1312221"/>
                <a:gd name="connsiteY18" fmla="*/ 75235 h 688881"/>
                <a:gd name="connsiteX19" fmla="*/ 729206 w 1312221"/>
                <a:gd name="connsiteY19" fmla="*/ 95491 h 688881"/>
                <a:gd name="connsiteX20" fmla="*/ 800350 w 1312221"/>
                <a:gd name="connsiteY20" fmla="*/ 72724 h 688881"/>
                <a:gd name="connsiteX21" fmla="*/ 928975 w 1312221"/>
                <a:gd name="connsiteY21" fmla="*/ 133821 h 688881"/>
                <a:gd name="connsiteX22" fmla="*/ 942132 w 1312221"/>
                <a:gd name="connsiteY22" fmla="*/ 196316 h 688881"/>
                <a:gd name="connsiteX23" fmla="*/ 971735 w 1312221"/>
                <a:gd name="connsiteY23" fmla="*/ 206184 h 688881"/>
                <a:gd name="connsiteX24" fmla="*/ 1034230 w 1312221"/>
                <a:gd name="connsiteY24" fmla="*/ 166714 h 688881"/>
                <a:gd name="connsiteX25" fmla="*/ 1040808 w 1312221"/>
                <a:gd name="connsiteY25" fmla="*/ 117375 h 688881"/>
                <a:gd name="connsiteX26" fmla="*/ 1044097 w 1312221"/>
                <a:gd name="connsiteY26" fmla="*/ 84483 h 688881"/>
                <a:gd name="connsiteX27" fmla="*/ 1076989 w 1312221"/>
                <a:gd name="connsiteY27" fmla="*/ 84483 h 688881"/>
                <a:gd name="connsiteX28" fmla="*/ 1100014 w 1312221"/>
                <a:gd name="connsiteY28" fmla="*/ 110797 h 688881"/>
                <a:gd name="connsiteX29" fmla="*/ 1116460 w 1312221"/>
                <a:gd name="connsiteY29" fmla="*/ 120665 h 688881"/>
                <a:gd name="connsiteX30" fmla="*/ 1149352 w 1312221"/>
                <a:gd name="connsiteY30" fmla="*/ 120665 h 688881"/>
                <a:gd name="connsiteX31" fmla="*/ 1132906 w 1312221"/>
                <a:gd name="connsiteY31" fmla="*/ 146978 h 688881"/>
                <a:gd name="connsiteX32" fmla="*/ 1152641 w 1312221"/>
                <a:gd name="connsiteY32" fmla="*/ 160135 h 688881"/>
                <a:gd name="connsiteX33" fmla="*/ 1175666 w 1312221"/>
                <a:gd name="connsiteY33" fmla="*/ 179870 h 688881"/>
                <a:gd name="connsiteX34" fmla="*/ 1175666 w 1312221"/>
                <a:gd name="connsiteY34" fmla="*/ 189738 h 688881"/>
                <a:gd name="connsiteX35" fmla="*/ 1195401 w 1312221"/>
                <a:gd name="connsiteY35" fmla="*/ 206184 h 688881"/>
                <a:gd name="connsiteX36" fmla="*/ 1198690 w 1312221"/>
                <a:gd name="connsiteY36" fmla="*/ 232498 h 688881"/>
                <a:gd name="connsiteX37" fmla="*/ 1280920 w 1312221"/>
                <a:gd name="connsiteY37" fmla="*/ 235787 h 688881"/>
                <a:gd name="connsiteX38" fmla="*/ 1271053 w 1312221"/>
                <a:gd name="connsiteY38" fmla="*/ 298282 h 688881"/>
                <a:gd name="connsiteX39" fmla="*/ 1294077 w 1312221"/>
                <a:gd name="connsiteY39" fmla="*/ 324596 h 688881"/>
                <a:gd name="connsiteX40" fmla="*/ 1303945 w 1312221"/>
                <a:gd name="connsiteY40" fmla="*/ 327885 h 688881"/>
                <a:gd name="connsiteX41" fmla="*/ 1304486 w 1312221"/>
                <a:gd name="connsiteY41" fmla="*/ 328156 h 688881"/>
                <a:gd name="connsiteX42" fmla="*/ 1305039 w 1312221"/>
                <a:gd name="connsiteY42" fmla="*/ 334512 h 688881"/>
                <a:gd name="connsiteX43" fmla="*/ 1303740 w 1312221"/>
                <a:gd name="connsiteY43" fmla="*/ 333863 h 688881"/>
                <a:gd name="connsiteX44" fmla="*/ 1297185 w 1312221"/>
                <a:gd name="connsiteY44" fmla="*/ 331678 h 688881"/>
                <a:gd name="connsiteX45" fmla="*/ 1294859 w 1312221"/>
                <a:gd name="connsiteY45" fmla="*/ 332959 h 688881"/>
                <a:gd name="connsiteX46" fmla="*/ 1286178 w 1312221"/>
                <a:gd name="connsiteY46" fmla="*/ 367683 h 688881"/>
                <a:gd name="connsiteX47" fmla="*/ 1312221 w 1312221"/>
                <a:gd name="connsiteY47" fmla="*/ 440025 h 688881"/>
                <a:gd name="connsiteX48" fmla="*/ 1265922 w 1312221"/>
                <a:gd name="connsiteY48" fmla="*/ 454493 h 688881"/>
                <a:gd name="connsiteX49" fmla="*/ 1263029 w 1312221"/>
                <a:gd name="connsiteY49" fmla="*/ 483430 h 688881"/>
                <a:gd name="connsiteX50" fmla="*/ 1196474 w 1312221"/>
                <a:gd name="connsiteY50" fmla="*/ 506579 h 688881"/>
                <a:gd name="connsiteX51" fmla="*/ 1155963 w 1312221"/>
                <a:gd name="connsiteY51" fmla="*/ 468962 h 688881"/>
                <a:gd name="connsiteX52" fmla="*/ 1121239 w 1312221"/>
                <a:gd name="connsiteY52" fmla="*/ 509473 h 688881"/>
                <a:gd name="connsiteX53" fmla="*/ 1141494 w 1312221"/>
                <a:gd name="connsiteY53" fmla="*/ 555772 h 688881"/>
                <a:gd name="connsiteX54" fmla="*/ 1054684 w 1312221"/>
                <a:gd name="connsiteY54" fmla="*/ 576027 h 688881"/>
                <a:gd name="connsiteX55" fmla="*/ 1040216 w 1312221"/>
                <a:gd name="connsiteY55" fmla="*/ 599177 h 688881"/>
                <a:gd name="connsiteX56" fmla="*/ 991024 w 1312221"/>
                <a:gd name="connsiteY56" fmla="*/ 619433 h 688881"/>
                <a:gd name="connsiteX57" fmla="*/ 967874 w 1312221"/>
                <a:gd name="connsiteY57" fmla="*/ 688881 h 688881"/>
                <a:gd name="connsiteX58" fmla="*/ 883958 w 1312221"/>
                <a:gd name="connsiteY58" fmla="*/ 677306 h 688881"/>
                <a:gd name="connsiteX59" fmla="*/ 826084 w 1312221"/>
                <a:gd name="connsiteY59" fmla="*/ 607858 h 688881"/>
                <a:gd name="connsiteX60" fmla="*/ 745062 w 1312221"/>
                <a:gd name="connsiteY60" fmla="*/ 590496 h 688881"/>
                <a:gd name="connsiteX61" fmla="*/ 655358 w 1312221"/>
                <a:gd name="connsiteY61" fmla="*/ 602070 h 688881"/>
                <a:gd name="connsiteX62" fmla="*/ 649570 w 1312221"/>
                <a:gd name="connsiteY62" fmla="*/ 587602 h 688881"/>
                <a:gd name="connsiteX63" fmla="*/ 626421 w 1312221"/>
                <a:gd name="connsiteY63" fmla="*/ 474749 h 688881"/>
                <a:gd name="connsiteX64" fmla="*/ 704550 w 1312221"/>
                <a:gd name="connsiteY64" fmla="*/ 471855 h 688881"/>
                <a:gd name="connsiteX65" fmla="*/ 739274 w 1312221"/>
                <a:gd name="connsiteY65" fmla="*/ 405301 h 688881"/>
                <a:gd name="connsiteX66" fmla="*/ 724806 w 1312221"/>
                <a:gd name="connsiteY66" fmla="*/ 382151 h 688881"/>
                <a:gd name="connsiteX67" fmla="*/ 730593 w 1312221"/>
                <a:gd name="connsiteY67" fmla="*/ 353215 h 688881"/>
                <a:gd name="connsiteX68" fmla="*/ 762424 w 1312221"/>
                <a:gd name="connsiteY68" fmla="*/ 338746 h 688881"/>
                <a:gd name="connsiteX69" fmla="*/ 788467 w 1312221"/>
                <a:gd name="connsiteY69" fmla="*/ 289554 h 688881"/>
                <a:gd name="connsiteX70" fmla="*/ 771105 w 1312221"/>
                <a:gd name="connsiteY70" fmla="*/ 257724 h 688881"/>
                <a:gd name="connsiteX71" fmla="*/ 701656 w 1312221"/>
                <a:gd name="connsiteY71" fmla="*/ 243255 h 688881"/>
                <a:gd name="connsiteX72" fmla="*/ 695869 w 1312221"/>
                <a:gd name="connsiteY72" fmla="*/ 208531 h 688881"/>
                <a:gd name="connsiteX73" fmla="*/ 669826 w 1312221"/>
                <a:gd name="connsiteY73" fmla="*/ 202744 h 688881"/>
                <a:gd name="connsiteX74" fmla="*/ 681401 w 1312221"/>
                <a:gd name="connsiteY74" fmla="*/ 225893 h 688881"/>
                <a:gd name="connsiteX75" fmla="*/ 632208 w 1312221"/>
                <a:gd name="connsiteY75" fmla="*/ 254830 h 688881"/>
                <a:gd name="connsiteX76" fmla="*/ 580122 w 1312221"/>
                <a:gd name="connsiteY76" fmla="*/ 225893 h 688881"/>
                <a:gd name="connsiteX77" fmla="*/ 565654 w 1312221"/>
                <a:gd name="connsiteY77" fmla="*/ 275086 h 688881"/>
                <a:gd name="connsiteX78" fmla="*/ 609059 w 1312221"/>
                <a:gd name="connsiteY78" fmla="*/ 309810 h 688881"/>
                <a:gd name="connsiteX79" fmla="*/ 591697 w 1312221"/>
                <a:gd name="connsiteY79" fmla="*/ 402407 h 688881"/>
                <a:gd name="connsiteX80" fmla="*/ 571441 w 1312221"/>
                <a:gd name="connsiteY80" fmla="*/ 408195 h 688881"/>
                <a:gd name="connsiteX81" fmla="*/ 539611 w 1312221"/>
                <a:gd name="connsiteY81" fmla="*/ 425557 h 688881"/>
                <a:gd name="connsiteX82" fmla="*/ 493312 w 1312221"/>
                <a:gd name="connsiteY82" fmla="*/ 387939 h 688881"/>
                <a:gd name="connsiteX83" fmla="*/ 493312 w 1312221"/>
                <a:gd name="connsiteY83" fmla="*/ 434238 h 688881"/>
                <a:gd name="connsiteX84" fmla="*/ 525143 w 1312221"/>
                <a:gd name="connsiteY84" fmla="*/ 457387 h 688881"/>
                <a:gd name="connsiteX85" fmla="*/ 507781 w 1312221"/>
                <a:gd name="connsiteY85" fmla="*/ 466068 h 688881"/>
                <a:gd name="connsiteX86" fmla="*/ 409396 w 1312221"/>
                <a:gd name="connsiteY86" fmla="*/ 466068 h 688881"/>
                <a:gd name="connsiteX87" fmla="*/ 412289 w 1312221"/>
                <a:gd name="connsiteY87" fmla="*/ 512367 h 688881"/>
                <a:gd name="connsiteX88" fmla="*/ 389140 w 1312221"/>
                <a:gd name="connsiteY88" fmla="*/ 541303 h 688881"/>
                <a:gd name="connsiteX89" fmla="*/ 325479 w 1312221"/>
                <a:gd name="connsiteY89" fmla="*/ 549984 h 688881"/>
                <a:gd name="connsiteX90" fmla="*/ 305224 w 1312221"/>
                <a:gd name="connsiteY90" fmla="*/ 529729 h 688881"/>
                <a:gd name="connsiteX91" fmla="*/ 311011 w 1312221"/>
                <a:gd name="connsiteY91" fmla="*/ 509473 h 688881"/>
                <a:gd name="connsiteX92" fmla="*/ 229988 w 1312221"/>
                <a:gd name="connsiteY92" fmla="*/ 492111 h 688881"/>
                <a:gd name="connsiteX93" fmla="*/ 218413 w 1312221"/>
                <a:gd name="connsiteY93" fmla="*/ 549984 h 688881"/>
                <a:gd name="connsiteX94" fmla="*/ 217527 w 1312221"/>
                <a:gd name="connsiteY94" fmla="*/ 561508 h 688881"/>
                <a:gd name="connsiteX95" fmla="*/ 164896 w 1312221"/>
                <a:gd name="connsiteY95" fmla="*/ 561508 h 688881"/>
                <a:gd name="connsiteX96" fmla="*/ 170683 w 1312221"/>
                <a:gd name="connsiteY96" fmla="*/ 529677 h 688881"/>
                <a:gd name="connsiteX97" fmla="*/ 94432 w 1312221"/>
                <a:gd name="connsiteY97" fmla="*/ 461898 h 688881"/>
                <a:gd name="connsiteX98" fmla="*/ 231253 w 1312221"/>
                <a:gd name="connsiteY98" fmla="*/ 464178 h 688881"/>
                <a:gd name="connsiteX99" fmla="*/ 264591 w 1312221"/>
                <a:gd name="connsiteY99" fmla="*/ 421316 h 688881"/>
                <a:gd name="connsiteX100" fmla="*/ 205059 w 1312221"/>
                <a:gd name="connsiteY100" fmla="*/ 354641 h 688881"/>
                <a:gd name="connsiteX101" fmla="*/ 199537 w 1312221"/>
                <a:gd name="connsiteY101" fmla="*/ 361544 h 688881"/>
                <a:gd name="connsiteX102" fmla="*/ 196413 w 1312221"/>
                <a:gd name="connsiteY102" fmla="*/ 353735 h 688881"/>
                <a:gd name="connsiteX103" fmla="*/ 205451 w 1312221"/>
                <a:gd name="connsiteY103" fmla="*/ 321197 h 688881"/>
                <a:gd name="connsiteX104" fmla="*/ 234388 w 1312221"/>
                <a:gd name="connsiteY104" fmla="*/ 318303 h 688881"/>
                <a:gd name="connsiteX105" fmla="*/ 238825 w 1312221"/>
                <a:gd name="connsiteY105" fmla="*/ 313866 h 688881"/>
                <a:gd name="connsiteX106" fmla="*/ 242376 w 1312221"/>
                <a:gd name="connsiteY106" fmla="*/ 316324 h 688881"/>
                <a:gd name="connsiteX107" fmla="*/ 236016 w 1312221"/>
                <a:gd name="connsiteY107" fmla="*/ 322195 h 688881"/>
                <a:gd name="connsiteX108" fmla="*/ 262209 w 1312221"/>
                <a:gd name="connsiteY108" fmla="*/ 346007 h 688881"/>
                <a:gd name="connsiteX109" fmla="*/ 331266 w 1312221"/>
                <a:gd name="connsiteY109" fmla="*/ 317432 h 688881"/>
                <a:gd name="connsiteX110" fmla="*/ 412228 w 1312221"/>
                <a:gd name="connsiteY110" fmla="*/ 317432 h 688881"/>
                <a:gd name="connsiteX111" fmla="*/ 414609 w 1312221"/>
                <a:gd name="connsiteY111" fmla="*/ 257901 h 688881"/>
                <a:gd name="connsiteX112" fmla="*/ 426516 w 1312221"/>
                <a:gd name="connsiteY112" fmla="*/ 238851 h 688881"/>
                <a:gd name="connsiteX113" fmla="*/ 416991 w 1312221"/>
                <a:gd name="connsiteY113" fmla="*/ 203132 h 688881"/>
                <a:gd name="connsiteX114" fmla="*/ 400322 w 1312221"/>
                <a:gd name="connsiteY114" fmla="*/ 186464 h 688881"/>
                <a:gd name="connsiteX115" fmla="*/ 381272 w 1312221"/>
                <a:gd name="connsiteY115" fmla="*/ 162651 h 688881"/>
                <a:gd name="connsiteX116" fmla="*/ 372355 w 1312221"/>
                <a:gd name="connsiteY116" fmla="*/ 154812 h 688881"/>
                <a:gd name="connsiteX117" fmla="*/ 369814 w 1312221"/>
                <a:gd name="connsiteY117" fmla="*/ 149223 h 688881"/>
                <a:gd name="connsiteX118" fmla="*/ 399327 w 1312221"/>
                <a:gd name="connsiteY118" fmla="*/ 144683 h 688881"/>
                <a:gd name="connsiteX119" fmla="*/ 419583 w 1312221"/>
                <a:gd name="connsiteY119" fmla="*/ 115746 h 688881"/>
                <a:gd name="connsiteX120" fmla="*/ 390646 w 1312221"/>
                <a:gd name="connsiteY120" fmla="*/ 98384 h 688881"/>
                <a:gd name="connsiteX121" fmla="*/ 358816 w 1312221"/>
                <a:gd name="connsiteY121" fmla="*/ 101278 h 688881"/>
                <a:gd name="connsiteX122" fmla="*/ 341454 w 1312221"/>
                <a:gd name="connsiteY122" fmla="*/ 69448 h 688881"/>
                <a:gd name="connsiteX123" fmla="*/ 453463 w 1312221"/>
                <a:gd name="connsiteY123" fmla="*/ 6812 h 688881"/>
                <a:gd name="connsiteX124" fmla="*/ 471669 w 1312221"/>
                <a:gd name="connsiteY124" fmla="*/ 5787 h 688881"/>
                <a:gd name="connsiteX125" fmla="*/ 486137 w 1312221"/>
                <a:gd name="connsiteY125" fmla="*/ 17362 h 688881"/>
                <a:gd name="connsiteX126" fmla="*/ 465881 w 1312221"/>
                <a:gd name="connsiteY126" fmla="*/ 49192 h 688881"/>
                <a:gd name="connsiteX127" fmla="*/ 512180 w 1312221"/>
                <a:gd name="connsiteY127" fmla="*/ 66554 h 688881"/>
                <a:gd name="connsiteX128" fmla="*/ 535330 w 1312221"/>
                <a:gd name="connsiteY128" fmla="*/ 86810 h 688881"/>
                <a:gd name="connsiteX129" fmla="*/ 520861 w 1312221"/>
                <a:gd name="connsiteY129" fmla="*/ 98384 h 688881"/>
                <a:gd name="connsiteX130" fmla="*/ 544011 w 1312221"/>
                <a:gd name="connsiteY130" fmla="*/ 138896 h 688881"/>
                <a:gd name="connsiteX131" fmla="*/ 587416 w 1312221"/>
                <a:gd name="connsiteY131" fmla="*/ 66554 h 688881"/>
                <a:gd name="connsiteX132" fmla="*/ 610565 w 1312221"/>
                <a:gd name="connsiteY132" fmla="*/ 78129 h 688881"/>
                <a:gd name="connsiteX133" fmla="*/ 593203 w 1312221"/>
                <a:gd name="connsiteY133" fmla="*/ 5787 h 68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312221" h="688881">
                  <a:moveTo>
                    <a:pt x="225737" y="561559"/>
                  </a:moveTo>
                  <a:lnTo>
                    <a:pt x="225739" y="561559"/>
                  </a:lnTo>
                  <a:lnTo>
                    <a:pt x="226347" y="561977"/>
                  </a:lnTo>
                  <a:lnTo>
                    <a:pt x="226347" y="561978"/>
                  </a:lnTo>
                  <a:close/>
                  <a:moveTo>
                    <a:pt x="0" y="373283"/>
                  </a:moveTo>
                  <a:lnTo>
                    <a:pt x="92598" y="410901"/>
                  </a:lnTo>
                  <a:lnTo>
                    <a:pt x="94271" y="410262"/>
                  </a:lnTo>
                  <a:lnTo>
                    <a:pt x="98992" y="414983"/>
                  </a:lnTo>
                  <a:lnTo>
                    <a:pt x="99977" y="415438"/>
                  </a:lnTo>
                  <a:lnTo>
                    <a:pt x="93141" y="418935"/>
                  </a:lnTo>
                  <a:lnTo>
                    <a:pt x="88589" y="459899"/>
                  </a:lnTo>
                  <a:lnTo>
                    <a:pt x="57830" y="457336"/>
                  </a:lnTo>
                  <a:lnTo>
                    <a:pt x="57830" y="445761"/>
                  </a:lnTo>
                  <a:lnTo>
                    <a:pt x="1618" y="400792"/>
                  </a:lnTo>
                  <a:cubicBezTo>
                    <a:pt x="1079" y="391622"/>
                    <a:pt x="539" y="382453"/>
                    <a:pt x="0" y="373283"/>
                  </a:cubicBezTo>
                  <a:close/>
                  <a:moveTo>
                    <a:pt x="607671" y="0"/>
                  </a:moveTo>
                  <a:lnTo>
                    <a:pt x="636608" y="8681"/>
                  </a:lnTo>
                  <a:lnTo>
                    <a:pt x="674226" y="40511"/>
                  </a:lnTo>
                  <a:lnTo>
                    <a:pt x="703162" y="75235"/>
                  </a:lnTo>
                  <a:lnTo>
                    <a:pt x="729206" y="95491"/>
                  </a:lnTo>
                  <a:lnTo>
                    <a:pt x="800350" y="72724"/>
                  </a:lnTo>
                  <a:lnTo>
                    <a:pt x="928975" y="133821"/>
                  </a:lnTo>
                  <a:lnTo>
                    <a:pt x="942132" y="196316"/>
                  </a:lnTo>
                  <a:lnTo>
                    <a:pt x="971735" y="206184"/>
                  </a:lnTo>
                  <a:lnTo>
                    <a:pt x="1034230" y="166714"/>
                  </a:lnTo>
                  <a:lnTo>
                    <a:pt x="1040808" y="117375"/>
                  </a:lnTo>
                  <a:lnTo>
                    <a:pt x="1044097" y="84483"/>
                  </a:lnTo>
                  <a:lnTo>
                    <a:pt x="1076989" y="84483"/>
                  </a:lnTo>
                  <a:lnTo>
                    <a:pt x="1100014" y="110797"/>
                  </a:lnTo>
                  <a:lnTo>
                    <a:pt x="1116460" y="120665"/>
                  </a:lnTo>
                  <a:lnTo>
                    <a:pt x="1149352" y="120665"/>
                  </a:lnTo>
                  <a:lnTo>
                    <a:pt x="1132906" y="146978"/>
                  </a:lnTo>
                  <a:lnTo>
                    <a:pt x="1152641" y="160135"/>
                  </a:lnTo>
                  <a:lnTo>
                    <a:pt x="1175666" y="179870"/>
                  </a:lnTo>
                  <a:lnTo>
                    <a:pt x="1175666" y="189738"/>
                  </a:lnTo>
                  <a:lnTo>
                    <a:pt x="1195401" y="206184"/>
                  </a:lnTo>
                  <a:lnTo>
                    <a:pt x="1198690" y="232498"/>
                  </a:lnTo>
                  <a:lnTo>
                    <a:pt x="1280920" y="235787"/>
                  </a:lnTo>
                  <a:lnTo>
                    <a:pt x="1271053" y="298282"/>
                  </a:lnTo>
                  <a:lnTo>
                    <a:pt x="1294077" y="324596"/>
                  </a:lnTo>
                  <a:lnTo>
                    <a:pt x="1303945" y="327885"/>
                  </a:lnTo>
                  <a:lnTo>
                    <a:pt x="1304486" y="328156"/>
                  </a:lnTo>
                  <a:lnTo>
                    <a:pt x="1305039" y="334512"/>
                  </a:lnTo>
                  <a:lnTo>
                    <a:pt x="1303740" y="333863"/>
                  </a:lnTo>
                  <a:lnTo>
                    <a:pt x="1297185" y="331678"/>
                  </a:lnTo>
                  <a:lnTo>
                    <a:pt x="1294859" y="332959"/>
                  </a:lnTo>
                  <a:lnTo>
                    <a:pt x="1286178" y="367683"/>
                  </a:lnTo>
                  <a:lnTo>
                    <a:pt x="1312221" y="440025"/>
                  </a:lnTo>
                  <a:lnTo>
                    <a:pt x="1265922" y="454493"/>
                  </a:lnTo>
                  <a:lnTo>
                    <a:pt x="1263029" y="483430"/>
                  </a:lnTo>
                  <a:lnTo>
                    <a:pt x="1196474" y="506579"/>
                  </a:lnTo>
                  <a:lnTo>
                    <a:pt x="1155963" y="468962"/>
                  </a:lnTo>
                  <a:lnTo>
                    <a:pt x="1121239" y="509473"/>
                  </a:lnTo>
                  <a:lnTo>
                    <a:pt x="1141494" y="555772"/>
                  </a:lnTo>
                  <a:lnTo>
                    <a:pt x="1054684" y="576027"/>
                  </a:lnTo>
                  <a:lnTo>
                    <a:pt x="1040216" y="599177"/>
                  </a:lnTo>
                  <a:lnTo>
                    <a:pt x="991024" y="619433"/>
                  </a:lnTo>
                  <a:lnTo>
                    <a:pt x="967874" y="688881"/>
                  </a:lnTo>
                  <a:lnTo>
                    <a:pt x="883958" y="677306"/>
                  </a:lnTo>
                  <a:lnTo>
                    <a:pt x="826084" y="607858"/>
                  </a:lnTo>
                  <a:lnTo>
                    <a:pt x="745062" y="590496"/>
                  </a:lnTo>
                  <a:lnTo>
                    <a:pt x="655358" y="602070"/>
                  </a:lnTo>
                  <a:lnTo>
                    <a:pt x="649570" y="587602"/>
                  </a:lnTo>
                  <a:lnTo>
                    <a:pt x="626421" y="474749"/>
                  </a:lnTo>
                  <a:lnTo>
                    <a:pt x="704550" y="471855"/>
                  </a:lnTo>
                  <a:lnTo>
                    <a:pt x="739274" y="405301"/>
                  </a:lnTo>
                  <a:lnTo>
                    <a:pt x="724806" y="382151"/>
                  </a:lnTo>
                  <a:lnTo>
                    <a:pt x="730593" y="353215"/>
                  </a:lnTo>
                  <a:lnTo>
                    <a:pt x="762424" y="338746"/>
                  </a:lnTo>
                  <a:lnTo>
                    <a:pt x="788467" y="289554"/>
                  </a:lnTo>
                  <a:lnTo>
                    <a:pt x="771105" y="257724"/>
                  </a:lnTo>
                  <a:lnTo>
                    <a:pt x="701656" y="243255"/>
                  </a:lnTo>
                  <a:lnTo>
                    <a:pt x="695869" y="208531"/>
                  </a:lnTo>
                  <a:lnTo>
                    <a:pt x="669826" y="202744"/>
                  </a:lnTo>
                  <a:lnTo>
                    <a:pt x="681401" y="225893"/>
                  </a:lnTo>
                  <a:lnTo>
                    <a:pt x="632208" y="254830"/>
                  </a:lnTo>
                  <a:lnTo>
                    <a:pt x="580122" y="225893"/>
                  </a:lnTo>
                  <a:lnTo>
                    <a:pt x="565654" y="275086"/>
                  </a:lnTo>
                  <a:lnTo>
                    <a:pt x="609059" y="309810"/>
                  </a:lnTo>
                  <a:lnTo>
                    <a:pt x="591697" y="402407"/>
                  </a:lnTo>
                  <a:lnTo>
                    <a:pt x="571441" y="408195"/>
                  </a:lnTo>
                  <a:lnTo>
                    <a:pt x="539611" y="425557"/>
                  </a:lnTo>
                  <a:lnTo>
                    <a:pt x="493312" y="387939"/>
                  </a:lnTo>
                  <a:lnTo>
                    <a:pt x="493312" y="434238"/>
                  </a:lnTo>
                  <a:lnTo>
                    <a:pt x="525143" y="457387"/>
                  </a:lnTo>
                  <a:lnTo>
                    <a:pt x="507781" y="466068"/>
                  </a:lnTo>
                  <a:lnTo>
                    <a:pt x="409396" y="466068"/>
                  </a:lnTo>
                  <a:lnTo>
                    <a:pt x="412289" y="512367"/>
                  </a:lnTo>
                  <a:lnTo>
                    <a:pt x="389140" y="541303"/>
                  </a:lnTo>
                  <a:lnTo>
                    <a:pt x="325479" y="549984"/>
                  </a:lnTo>
                  <a:lnTo>
                    <a:pt x="305224" y="529729"/>
                  </a:lnTo>
                  <a:lnTo>
                    <a:pt x="311011" y="509473"/>
                  </a:lnTo>
                  <a:lnTo>
                    <a:pt x="229988" y="492111"/>
                  </a:lnTo>
                  <a:lnTo>
                    <a:pt x="218413" y="549984"/>
                  </a:lnTo>
                  <a:cubicBezTo>
                    <a:pt x="218118" y="553825"/>
                    <a:pt x="217822" y="557667"/>
                    <a:pt x="217527" y="561508"/>
                  </a:cubicBezTo>
                  <a:lnTo>
                    <a:pt x="164896" y="561508"/>
                  </a:lnTo>
                  <a:lnTo>
                    <a:pt x="170683" y="529677"/>
                  </a:lnTo>
                  <a:lnTo>
                    <a:pt x="94432" y="461898"/>
                  </a:lnTo>
                  <a:lnTo>
                    <a:pt x="231253" y="464178"/>
                  </a:lnTo>
                  <a:lnTo>
                    <a:pt x="264591" y="421316"/>
                  </a:lnTo>
                  <a:lnTo>
                    <a:pt x="205059" y="354641"/>
                  </a:lnTo>
                  <a:lnTo>
                    <a:pt x="199537" y="361544"/>
                  </a:lnTo>
                  <a:lnTo>
                    <a:pt x="196413" y="353735"/>
                  </a:lnTo>
                  <a:lnTo>
                    <a:pt x="205451" y="321197"/>
                  </a:lnTo>
                  <a:lnTo>
                    <a:pt x="234388" y="318303"/>
                  </a:lnTo>
                  <a:lnTo>
                    <a:pt x="238825" y="313866"/>
                  </a:lnTo>
                  <a:lnTo>
                    <a:pt x="242376" y="316324"/>
                  </a:lnTo>
                  <a:lnTo>
                    <a:pt x="236016" y="322195"/>
                  </a:lnTo>
                  <a:lnTo>
                    <a:pt x="262209" y="346007"/>
                  </a:lnTo>
                  <a:lnTo>
                    <a:pt x="331266" y="317432"/>
                  </a:lnTo>
                  <a:lnTo>
                    <a:pt x="412228" y="317432"/>
                  </a:lnTo>
                  <a:cubicBezTo>
                    <a:pt x="413022" y="297588"/>
                    <a:pt x="413815" y="277745"/>
                    <a:pt x="414609" y="257901"/>
                  </a:cubicBezTo>
                  <a:lnTo>
                    <a:pt x="426516" y="238851"/>
                  </a:lnTo>
                  <a:lnTo>
                    <a:pt x="416991" y="203132"/>
                  </a:lnTo>
                  <a:lnTo>
                    <a:pt x="400322" y="186464"/>
                  </a:lnTo>
                  <a:cubicBezTo>
                    <a:pt x="392781" y="180114"/>
                    <a:pt x="389209" y="171779"/>
                    <a:pt x="381272" y="162651"/>
                  </a:cubicBezTo>
                  <a:lnTo>
                    <a:pt x="372355" y="154812"/>
                  </a:lnTo>
                  <a:lnTo>
                    <a:pt x="369814" y="149223"/>
                  </a:lnTo>
                  <a:lnTo>
                    <a:pt x="399327" y="144683"/>
                  </a:lnTo>
                  <a:lnTo>
                    <a:pt x="419583" y="115746"/>
                  </a:lnTo>
                  <a:lnTo>
                    <a:pt x="390646" y="98384"/>
                  </a:lnTo>
                  <a:lnTo>
                    <a:pt x="358816" y="101278"/>
                  </a:lnTo>
                  <a:lnTo>
                    <a:pt x="341454" y="69448"/>
                  </a:lnTo>
                  <a:lnTo>
                    <a:pt x="453463" y="6812"/>
                  </a:lnTo>
                  <a:lnTo>
                    <a:pt x="471669" y="5787"/>
                  </a:lnTo>
                  <a:lnTo>
                    <a:pt x="486137" y="17362"/>
                  </a:lnTo>
                  <a:lnTo>
                    <a:pt x="465881" y="49192"/>
                  </a:lnTo>
                  <a:lnTo>
                    <a:pt x="512180" y="66554"/>
                  </a:lnTo>
                  <a:lnTo>
                    <a:pt x="535330" y="86810"/>
                  </a:lnTo>
                  <a:lnTo>
                    <a:pt x="520861" y="98384"/>
                  </a:lnTo>
                  <a:lnTo>
                    <a:pt x="544011" y="138896"/>
                  </a:lnTo>
                  <a:lnTo>
                    <a:pt x="587416" y="66554"/>
                  </a:lnTo>
                  <a:lnTo>
                    <a:pt x="610565" y="78129"/>
                  </a:lnTo>
                  <a:lnTo>
                    <a:pt x="593203" y="5787"/>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37" name="Appenzell Inneroden">
              <a:extLst>
                <a:ext uri="{FF2B5EF4-FFF2-40B4-BE49-F238E27FC236}">
                  <a16:creationId xmlns:a16="http://schemas.microsoft.com/office/drawing/2014/main" id="{13F339F7-1A06-4502-8744-FC0072F58F69}"/>
                </a:ext>
              </a:extLst>
            </p:cNvPr>
            <p:cNvGrpSpPr/>
            <p:nvPr/>
          </p:nvGrpSpPr>
          <p:grpSpPr>
            <a:xfrm>
              <a:off x="8321752" y="1429963"/>
              <a:ext cx="624021" cy="605477"/>
              <a:chOff x="8323043" y="1427582"/>
              <a:chExt cx="624021" cy="605477"/>
            </a:xfrm>
            <a:grpFill/>
          </p:grpSpPr>
          <p:sp>
            <p:nvSpPr>
              <p:cNvPr id="40" name="AI">
                <a:extLst>
                  <a:ext uri="{FF2B5EF4-FFF2-40B4-BE49-F238E27FC236}">
                    <a16:creationId xmlns:a16="http://schemas.microsoft.com/office/drawing/2014/main" id="{B69F42B1-F110-4B7E-AAC7-F2ED50414C7B}"/>
                  </a:ext>
                </a:extLst>
              </p:cNvPr>
              <p:cNvSpPr/>
              <p:nvPr/>
            </p:nvSpPr>
            <p:spPr>
              <a:xfrm>
                <a:off x="8323043" y="1587765"/>
                <a:ext cx="406893" cy="445294"/>
              </a:xfrm>
              <a:custGeom>
                <a:avLst/>
                <a:gdLst>
                  <a:gd name="connsiteX0" fmla="*/ 140494 w 406893"/>
                  <a:gd name="connsiteY0" fmla="*/ 0 h 445294"/>
                  <a:gd name="connsiteX1" fmla="*/ 154781 w 406893"/>
                  <a:gd name="connsiteY1" fmla="*/ 35719 h 445294"/>
                  <a:gd name="connsiteX2" fmla="*/ 192881 w 406893"/>
                  <a:gd name="connsiteY2" fmla="*/ 35719 h 445294"/>
                  <a:gd name="connsiteX3" fmla="*/ 214312 w 406893"/>
                  <a:gd name="connsiteY3" fmla="*/ 61913 h 445294"/>
                  <a:gd name="connsiteX4" fmla="*/ 257175 w 406893"/>
                  <a:gd name="connsiteY4" fmla="*/ 52388 h 445294"/>
                  <a:gd name="connsiteX5" fmla="*/ 264319 w 406893"/>
                  <a:gd name="connsiteY5" fmla="*/ 88106 h 445294"/>
                  <a:gd name="connsiteX6" fmla="*/ 321469 w 406893"/>
                  <a:gd name="connsiteY6" fmla="*/ 100013 h 445294"/>
                  <a:gd name="connsiteX7" fmla="*/ 352425 w 406893"/>
                  <a:gd name="connsiteY7" fmla="*/ 100013 h 445294"/>
                  <a:gd name="connsiteX8" fmla="*/ 371475 w 406893"/>
                  <a:gd name="connsiteY8" fmla="*/ 119063 h 445294"/>
                  <a:gd name="connsiteX9" fmla="*/ 400050 w 406893"/>
                  <a:gd name="connsiteY9" fmla="*/ 128588 h 445294"/>
                  <a:gd name="connsiteX10" fmla="*/ 406893 w 406893"/>
                  <a:gd name="connsiteY10" fmla="*/ 130090 h 445294"/>
                  <a:gd name="connsiteX11" fmla="*/ 400050 w 406893"/>
                  <a:gd name="connsiteY11" fmla="*/ 164306 h 445294"/>
                  <a:gd name="connsiteX12" fmla="*/ 400050 w 406893"/>
                  <a:gd name="connsiteY12" fmla="*/ 230981 h 445294"/>
                  <a:gd name="connsiteX13" fmla="*/ 376237 w 406893"/>
                  <a:gd name="connsiteY13" fmla="*/ 276225 h 445294"/>
                  <a:gd name="connsiteX14" fmla="*/ 366712 w 406893"/>
                  <a:gd name="connsiteY14" fmla="*/ 316706 h 445294"/>
                  <a:gd name="connsiteX15" fmla="*/ 335756 w 406893"/>
                  <a:gd name="connsiteY15" fmla="*/ 361950 h 445294"/>
                  <a:gd name="connsiteX16" fmla="*/ 245269 w 406893"/>
                  <a:gd name="connsiteY16" fmla="*/ 428625 h 445294"/>
                  <a:gd name="connsiteX17" fmla="*/ 128587 w 406893"/>
                  <a:gd name="connsiteY17" fmla="*/ 445294 h 445294"/>
                  <a:gd name="connsiteX18" fmla="*/ 80962 w 406893"/>
                  <a:gd name="connsiteY18" fmla="*/ 423863 h 445294"/>
                  <a:gd name="connsiteX19" fmla="*/ 69658 w 406893"/>
                  <a:gd name="connsiteY19" fmla="*/ 426689 h 445294"/>
                  <a:gd name="connsiteX20" fmla="*/ 66675 w 406893"/>
                  <a:gd name="connsiteY20" fmla="*/ 404813 h 445294"/>
                  <a:gd name="connsiteX21" fmla="*/ 59531 w 406893"/>
                  <a:gd name="connsiteY21" fmla="*/ 357188 h 445294"/>
                  <a:gd name="connsiteX22" fmla="*/ 40481 w 406893"/>
                  <a:gd name="connsiteY22" fmla="*/ 340519 h 445294"/>
                  <a:gd name="connsiteX23" fmla="*/ 28575 w 406893"/>
                  <a:gd name="connsiteY23" fmla="*/ 307181 h 445294"/>
                  <a:gd name="connsiteX24" fmla="*/ 7144 w 406893"/>
                  <a:gd name="connsiteY24" fmla="*/ 288131 h 445294"/>
                  <a:gd name="connsiteX25" fmla="*/ 23812 w 406893"/>
                  <a:gd name="connsiteY25" fmla="*/ 254794 h 445294"/>
                  <a:gd name="connsiteX26" fmla="*/ 0 w 406893"/>
                  <a:gd name="connsiteY26" fmla="*/ 209550 h 445294"/>
                  <a:gd name="connsiteX27" fmla="*/ 2381 w 406893"/>
                  <a:gd name="connsiteY27" fmla="*/ 190500 h 445294"/>
                  <a:gd name="connsiteX28" fmla="*/ 42862 w 406893"/>
                  <a:gd name="connsiteY28" fmla="*/ 157163 h 445294"/>
                  <a:gd name="connsiteX29" fmla="*/ 88106 w 406893"/>
                  <a:gd name="connsiteY29" fmla="*/ 111919 h 445294"/>
                  <a:gd name="connsiteX30" fmla="*/ 88106 w 406893"/>
                  <a:gd name="connsiteY30" fmla="*/ 100013 h 445294"/>
                  <a:gd name="connsiteX31" fmla="*/ 126206 w 406893"/>
                  <a:gd name="connsiteY31" fmla="*/ 88106 h 445294"/>
                  <a:gd name="connsiteX32" fmla="*/ 83344 w 406893"/>
                  <a:gd name="connsiteY32" fmla="*/ 14288 h 44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6893" h="445294">
                    <a:moveTo>
                      <a:pt x="140494" y="0"/>
                    </a:moveTo>
                    <a:lnTo>
                      <a:pt x="154781" y="35719"/>
                    </a:lnTo>
                    <a:lnTo>
                      <a:pt x="192881" y="35719"/>
                    </a:lnTo>
                    <a:lnTo>
                      <a:pt x="214312" y="61913"/>
                    </a:lnTo>
                    <a:lnTo>
                      <a:pt x="257175" y="52388"/>
                    </a:lnTo>
                    <a:lnTo>
                      <a:pt x="264319" y="88106"/>
                    </a:lnTo>
                    <a:lnTo>
                      <a:pt x="321469" y="100013"/>
                    </a:lnTo>
                    <a:lnTo>
                      <a:pt x="352425" y="100013"/>
                    </a:lnTo>
                    <a:lnTo>
                      <a:pt x="371475" y="119063"/>
                    </a:lnTo>
                    <a:lnTo>
                      <a:pt x="400050" y="128588"/>
                    </a:lnTo>
                    <a:lnTo>
                      <a:pt x="406893" y="130090"/>
                    </a:lnTo>
                    <a:lnTo>
                      <a:pt x="400050" y="164306"/>
                    </a:lnTo>
                    <a:lnTo>
                      <a:pt x="400050" y="230981"/>
                    </a:lnTo>
                    <a:lnTo>
                      <a:pt x="376237" y="276225"/>
                    </a:lnTo>
                    <a:lnTo>
                      <a:pt x="366712" y="316706"/>
                    </a:lnTo>
                    <a:lnTo>
                      <a:pt x="335756" y="361950"/>
                    </a:lnTo>
                    <a:lnTo>
                      <a:pt x="245269" y="428625"/>
                    </a:lnTo>
                    <a:lnTo>
                      <a:pt x="128587" y="445294"/>
                    </a:lnTo>
                    <a:lnTo>
                      <a:pt x="80962" y="423863"/>
                    </a:lnTo>
                    <a:lnTo>
                      <a:pt x="69658" y="426689"/>
                    </a:lnTo>
                    <a:lnTo>
                      <a:pt x="66675" y="404813"/>
                    </a:lnTo>
                    <a:lnTo>
                      <a:pt x="59531" y="357188"/>
                    </a:lnTo>
                    <a:lnTo>
                      <a:pt x="40481" y="340519"/>
                    </a:lnTo>
                    <a:lnTo>
                      <a:pt x="28575" y="307181"/>
                    </a:lnTo>
                    <a:lnTo>
                      <a:pt x="7144" y="288131"/>
                    </a:lnTo>
                    <a:lnTo>
                      <a:pt x="23812" y="254794"/>
                    </a:lnTo>
                    <a:lnTo>
                      <a:pt x="0" y="209550"/>
                    </a:lnTo>
                    <a:lnTo>
                      <a:pt x="2381" y="190500"/>
                    </a:lnTo>
                    <a:lnTo>
                      <a:pt x="42862" y="157163"/>
                    </a:lnTo>
                    <a:lnTo>
                      <a:pt x="88106" y="111919"/>
                    </a:lnTo>
                    <a:lnTo>
                      <a:pt x="88106" y="100013"/>
                    </a:lnTo>
                    <a:lnTo>
                      <a:pt x="126206" y="88106"/>
                    </a:lnTo>
                    <a:lnTo>
                      <a:pt x="83344" y="14288"/>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1" name="AI">
                <a:extLst>
                  <a:ext uri="{FF2B5EF4-FFF2-40B4-BE49-F238E27FC236}">
                    <a16:creationId xmlns:a16="http://schemas.microsoft.com/office/drawing/2014/main" id="{966B02AE-54CA-4567-928F-E905D3809D24}"/>
                  </a:ext>
                </a:extLst>
              </p:cNvPr>
              <p:cNvSpPr/>
              <p:nvPr/>
            </p:nvSpPr>
            <p:spPr>
              <a:xfrm>
                <a:off x="8742402" y="1441573"/>
                <a:ext cx="119062" cy="107156"/>
              </a:xfrm>
              <a:custGeom>
                <a:avLst/>
                <a:gdLst>
                  <a:gd name="connsiteX0" fmla="*/ 69056 w 119062"/>
                  <a:gd name="connsiteY0" fmla="*/ 0 h 107156"/>
                  <a:gd name="connsiteX1" fmla="*/ 80962 w 119062"/>
                  <a:gd name="connsiteY1" fmla="*/ 35719 h 107156"/>
                  <a:gd name="connsiteX2" fmla="*/ 119062 w 119062"/>
                  <a:gd name="connsiteY2" fmla="*/ 42863 h 107156"/>
                  <a:gd name="connsiteX3" fmla="*/ 111918 w 119062"/>
                  <a:gd name="connsiteY3" fmla="*/ 66675 h 107156"/>
                  <a:gd name="connsiteX4" fmla="*/ 80962 w 119062"/>
                  <a:gd name="connsiteY4" fmla="*/ 69056 h 107156"/>
                  <a:gd name="connsiteX5" fmla="*/ 90487 w 119062"/>
                  <a:gd name="connsiteY5" fmla="*/ 100013 h 107156"/>
                  <a:gd name="connsiteX6" fmla="*/ 89916 w 119062"/>
                  <a:gd name="connsiteY6" fmla="*/ 107156 h 107156"/>
                  <a:gd name="connsiteX7" fmla="*/ 10286 w 119062"/>
                  <a:gd name="connsiteY7" fmla="*/ 107156 h 107156"/>
                  <a:gd name="connsiteX8" fmla="*/ 0 w 119062"/>
                  <a:gd name="connsiteY8" fmla="*/ 100013 h 107156"/>
                  <a:gd name="connsiteX9" fmla="*/ 23812 w 119062"/>
                  <a:gd name="connsiteY9" fmla="*/ 21431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062" h="107156">
                    <a:moveTo>
                      <a:pt x="69056" y="0"/>
                    </a:moveTo>
                    <a:lnTo>
                      <a:pt x="80962" y="35719"/>
                    </a:lnTo>
                    <a:lnTo>
                      <a:pt x="119062" y="42863"/>
                    </a:lnTo>
                    <a:lnTo>
                      <a:pt x="111918" y="66675"/>
                    </a:lnTo>
                    <a:lnTo>
                      <a:pt x="80962" y="69056"/>
                    </a:lnTo>
                    <a:lnTo>
                      <a:pt x="90487" y="100013"/>
                    </a:lnTo>
                    <a:lnTo>
                      <a:pt x="89916" y="107156"/>
                    </a:lnTo>
                    <a:lnTo>
                      <a:pt x="10286" y="107156"/>
                    </a:lnTo>
                    <a:lnTo>
                      <a:pt x="0" y="100013"/>
                    </a:lnTo>
                    <a:lnTo>
                      <a:pt x="23812" y="21431"/>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AI">
                <a:extLst>
                  <a:ext uri="{FF2B5EF4-FFF2-40B4-BE49-F238E27FC236}">
                    <a16:creationId xmlns:a16="http://schemas.microsoft.com/office/drawing/2014/main" id="{E63A6C40-A8AB-4C6C-AC06-FEB47333533A}"/>
                  </a:ext>
                </a:extLst>
              </p:cNvPr>
              <p:cNvSpPr/>
              <p:nvPr/>
            </p:nvSpPr>
            <p:spPr>
              <a:xfrm>
                <a:off x="8837526" y="1427582"/>
                <a:ext cx="109538" cy="90648"/>
              </a:xfrm>
              <a:custGeom>
                <a:avLst/>
                <a:gdLst>
                  <a:gd name="connsiteX0" fmla="*/ 16669 w 109538"/>
                  <a:gd name="connsiteY0" fmla="*/ 0 h 90648"/>
                  <a:gd name="connsiteX1" fmla="*/ 42863 w 109538"/>
                  <a:gd name="connsiteY1" fmla="*/ 11906 h 90648"/>
                  <a:gd name="connsiteX2" fmla="*/ 107156 w 109538"/>
                  <a:gd name="connsiteY2" fmla="*/ 9525 h 90648"/>
                  <a:gd name="connsiteX3" fmla="*/ 109538 w 109538"/>
                  <a:gd name="connsiteY3" fmla="*/ 9865 h 90648"/>
                  <a:gd name="connsiteX4" fmla="*/ 109538 w 109538"/>
                  <a:gd name="connsiteY4" fmla="*/ 23812 h 90648"/>
                  <a:gd name="connsiteX5" fmla="*/ 61913 w 109538"/>
                  <a:gd name="connsiteY5" fmla="*/ 40481 h 90648"/>
                  <a:gd name="connsiteX6" fmla="*/ 97631 w 109538"/>
                  <a:gd name="connsiteY6" fmla="*/ 78581 h 90648"/>
                  <a:gd name="connsiteX7" fmla="*/ 54769 w 109538"/>
                  <a:gd name="connsiteY7" fmla="*/ 85725 h 90648"/>
                  <a:gd name="connsiteX8" fmla="*/ 47773 w 109538"/>
                  <a:gd name="connsiteY8" fmla="*/ 90648 h 90648"/>
                  <a:gd name="connsiteX9" fmla="*/ 50006 w 109538"/>
                  <a:gd name="connsiteY9" fmla="*/ 57150 h 90648"/>
                  <a:gd name="connsiteX10" fmla="*/ 0 w 109538"/>
                  <a:gd name="connsiteY10" fmla="*/ 19050 h 9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38" h="90648">
                    <a:moveTo>
                      <a:pt x="16669" y="0"/>
                    </a:moveTo>
                    <a:lnTo>
                      <a:pt x="42863" y="11906"/>
                    </a:lnTo>
                    <a:lnTo>
                      <a:pt x="107156" y="9525"/>
                    </a:lnTo>
                    <a:lnTo>
                      <a:pt x="109538" y="9865"/>
                    </a:lnTo>
                    <a:lnTo>
                      <a:pt x="109538" y="23812"/>
                    </a:lnTo>
                    <a:lnTo>
                      <a:pt x="61913" y="40481"/>
                    </a:lnTo>
                    <a:lnTo>
                      <a:pt x="97631" y="78581"/>
                    </a:lnTo>
                    <a:lnTo>
                      <a:pt x="54769" y="85725"/>
                    </a:lnTo>
                    <a:lnTo>
                      <a:pt x="47773" y="90648"/>
                    </a:lnTo>
                    <a:lnTo>
                      <a:pt x="50006" y="57150"/>
                    </a:lnTo>
                    <a:lnTo>
                      <a:pt x="0" y="19050"/>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38" name="Appenzell Ausseroden">
              <a:extLst>
                <a:ext uri="{FF2B5EF4-FFF2-40B4-BE49-F238E27FC236}">
                  <a16:creationId xmlns:a16="http://schemas.microsoft.com/office/drawing/2014/main" id="{461368BE-C109-43F4-B94B-49B74FF77436}"/>
                </a:ext>
              </a:extLst>
            </p:cNvPr>
            <p:cNvSpPr/>
            <p:nvPr/>
          </p:nvSpPr>
          <p:spPr>
            <a:xfrm>
              <a:off x="8071848" y="1333567"/>
              <a:ext cx="916783" cy="695325"/>
            </a:xfrm>
            <a:custGeom>
              <a:avLst/>
              <a:gdLst>
                <a:gd name="connsiteX0" fmla="*/ 737151 w 916782"/>
                <a:gd name="connsiteY0" fmla="*/ 111736 h 695325"/>
                <a:gd name="connsiteX1" fmla="*/ 691907 w 916782"/>
                <a:gd name="connsiteY1" fmla="*/ 133167 h 695325"/>
                <a:gd name="connsiteX2" fmla="*/ 668095 w 916782"/>
                <a:gd name="connsiteY2" fmla="*/ 211749 h 695325"/>
                <a:gd name="connsiteX3" fmla="*/ 678381 w 916782"/>
                <a:gd name="connsiteY3" fmla="*/ 218892 h 695325"/>
                <a:gd name="connsiteX4" fmla="*/ 758011 w 916782"/>
                <a:gd name="connsiteY4" fmla="*/ 218892 h 695325"/>
                <a:gd name="connsiteX5" fmla="*/ 758582 w 916782"/>
                <a:gd name="connsiteY5" fmla="*/ 211749 h 695325"/>
                <a:gd name="connsiteX6" fmla="*/ 749057 w 916782"/>
                <a:gd name="connsiteY6" fmla="*/ 180792 h 695325"/>
                <a:gd name="connsiteX7" fmla="*/ 780013 w 916782"/>
                <a:gd name="connsiteY7" fmla="*/ 178411 h 695325"/>
                <a:gd name="connsiteX8" fmla="*/ 787157 w 916782"/>
                <a:gd name="connsiteY8" fmla="*/ 154599 h 695325"/>
                <a:gd name="connsiteX9" fmla="*/ 749057 w 916782"/>
                <a:gd name="connsiteY9" fmla="*/ 147455 h 695325"/>
                <a:gd name="connsiteX10" fmla="*/ 769950 w 916782"/>
                <a:gd name="connsiteY10" fmla="*/ 90542 h 695325"/>
                <a:gd name="connsiteX11" fmla="*/ 753281 w 916782"/>
                <a:gd name="connsiteY11" fmla="*/ 109592 h 695325"/>
                <a:gd name="connsiteX12" fmla="*/ 803287 w 916782"/>
                <a:gd name="connsiteY12" fmla="*/ 147692 h 695325"/>
                <a:gd name="connsiteX13" fmla="*/ 801054 w 916782"/>
                <a:gd name="connsiteY13" fmla="*/ 181190 h 695325"/>
                <a:gd name="connsiteX14" fmla="*/ 808050 w 916782"/>
                <a:gd name="connsiteY14" fmla="*/ 176267 h 695325"/>
                <a:gd name="connsiteX15" fmla="*/ 850912 w 916782"/>
                <a:gd name="connsiteY15" fmla="*/ 169123 h 695325"/>
                <a:gd name="connsiteX16" fmla="*/ 815194 w 916782"/>
                <a:gd name="connsiteY16" fmla="*/ 131023 h 695325"/>
                <a:gd name="connsiteX17" fmla="*/ 862819 w 916782"/>
                <a:gd name="connsiteY17" fmla="*/ 114354 h 695325"/>
                <a:gd name="connsiteX18" fmla="*/ 862819 w 916782"/>
                <a:gd name="connsiteY18" fmla="*/ 100407 h 695325"/>
                <a:gd name="connsiteX19" fmla="*/ 860437 w 916782"/>
                <a:gd name="connsiteY19" fmla="*/ 100067 h 695325"/>
                <a:gd name="connsiteX20" fmla="*/ 796144 w 916782"/>
                <a:gd name="connsiteY20" fmla="*/ 102448 h 695325"/>
                <a:gd name="connsiteX21" fmla="*/ 702469 w 916782"/>
                <a:gd name="connsiteY21" fmla="*/ 0 h 695325"/>
                <a:gd name="connsiteX22" fmla="*/ 735807 w 916782"/>
                <a:gd name="connsiteY22" fmla="*/ 0 h 695325"/>
                <a:gd name="connsiteX23" fmla="*/ 735807 w 916782"/>
                <a:gd name="connsiteY23" fmla="*/ 21431 h 695325"/>
                <a:gd name="connsiteX24" fmla="*/ 816769 w 916782"/>
                <a:gd name="connsiteY24" fmla="*/ 21431 h 695325"/>
                <a:gd name="connsiteX25" fmla="*/ 916782 w 916782"/>
                <a:gd name="connsiteY25" fmla="*/ 80962 h 695325"/>
                <a:gd name="connsiteX26" fmla="*/ 878682 w 916782"/>
                <a:gd name="connsiteY26" fmla="*/ 100012 h 695325"/>
                <a:gd name="connsiteX27" fmla="*/ 878682 w 916782"/>
                <a:gd name="connsiteY27" fmla="*/ 116681 h 695325"/>
                <a:gd name="connsiteX28" fmla="*/ 831057 w 916782"/>
                <a:gd name="connsiteY28" fmla="*/ 133350 h 695325"/>
                <a:gd name="connsiteX29" fmla="*/ 866775 w 916782"/>
                <a:gd name="connsiteY29" fmla="*/ 171450 h 695325"/>
                <a:gd name="connsiteX30" fmla="*/ 823913 w 916782"/>
                <a:gd name="connsiteY30" fmla="*/ 178594 h 695325"/>
                <a:gd name="connsiteX31" fmla="*/ 759619 w 916782"/>
                <a:gd name="connsiteY31" fmla="*/ 223837 h 695325"/>
                <a:gd name="connsiteX32" fmla="*/ 669132 w 916782"/>
                <a:gd name="connsiteY32" fmla="*/ 223837 h 695325"/>
                <a:gd name="connsiteX33" fmla="*/ 661988 w 916782"/>
                <a:gd name="connsiteY33" fmla="*/ 376237 h 695325"/>
                <a:gd name="connsiteX34" fmla="*/ 659845 w 916782"/>
                <a:gd name="connsiteY34" fmla="*/ 386950 h 695325"/>
                <a:gd name="connsiteX35" fmla="*/ 653418 w 916782"/>
                <a:gd name="connsiteY35" fmla="*/ 385539 h 695325"/>
                <a:gd name="connsiteX36" fmla="*/ 624843 w 916782"/>
                <a:gd name="connsiteY36" fmla="*/ 376014 h 695325"/>
                <a:gd name="connsiteX37" fmla="*/ 605793 w 916782"/>
                <a:gd name="connsiteY37" fmla="*/ 356964 h 695325"/>
                <a:gd name="connsiteX38" fmla="*/ 574837 w 916782"/>
                <a:gd name="connsiteY38" fmla="*/ 356964 h 695325"/>
                <a:gd name="connsiteX39" fmla="*/ 517687 w 916782"/>
                <a:gd name="connsiteY39" fmla="*/ 345057 h 695325"/>
                <a:gd name="connsiteX40" fmla="*/ 510543 w 916782"/>
                <a:gd name="connsiteY40" fmla="*/ 309339 h 695325"/>
                <a:gd name="connsiteX41" fmla="*/ 467680 w 916782"/>
                <a:gd name="connsiteY41" fmla="*/ 318864 h 695325"/>
                <a:gd name="connsiteX42" fmla="*/ 446249 w 916782"/>
                <a:gd name="connsiteY42" fmla="*/ 292670 h 695325"/>
                <a:gd name="connsiteX43" fmla="*/ 408149 w 916782"/>
                <a:gd name="connsiteY43" fmla="*/ 292670 h 695325"/>
                <a:gd name="connsiteX44" fmla="*/ 393862 w 916782"/>
                <a:gd name="connsiteY44" fmla="*/ 256951 h 695325"/>
                <a:gd name="connsiteX45" fmla="*/ 336712 w 916782"/>
                <a:gd name="connsiteY45" fmla="*/ 271239 h 695325"/>
                <a:gd name="connsiteX46" fmla="*/ 379574 w 916782"/>
                <a:gd name="connsiteY46" fmla="*/ 345057 h 695325"/>
                <a:gd name="connsiteX47" fmla="*/ 341474 w 916782"/>
                <a:gd name="connsiteY47" fmla="*/ 356964 h 695325"/>
                <a:gd name="connsiteX48" fmla="*/ 341474 w 916782"/>
                <a:gd name="connsiteY48" fmla="*/ 368870 h 695325"/>
                <a:gd name="connsiteX49" fmla="*/ 296230 w 916782"/>
                <a:gd name="connsiteY49" fmla="*/ 414114 h 695325"/>
                <a:gd name="connsiteX50" fmla="*/ 255749 w 916782"/>
                <a:gd name="connsiteY50" fmla="*/ 447451 h 695325"/>
                <a:gd name="connsiteX51" fmla="*/ 253368 w 916782"/>
                <a:gd name="connsiteY51" fmla="*/ 466501 h 695325"/>
                <a:gd name="connsiteX52" fmla="*/ 277180 w 916782"/>
                <a:gd name="connsiteY52" fmla="*/ 511745 h 695325"/>
                <a:gd name="connsiteX53" fmla="*/ 260512 w 916782"/>
                <a:gd name="connsiteY53" fmla="*/ 545082 h 695325"/>
                <a:gd name="connsiteX54" fmla="*/ 281943 w 916782"/>
                <a:gd name="connsiteY54" fmla="*/ 564132 h 695325"/>
                <a:gd name="connsiteX55" fmla="*/ 293849 w 916782"/>
                <a:gd name="connsiteY55" fmla="*/ 597470 h 695325"/>
                <a:gd name="connsiteX56" fmla="*/ 312899 w 916782"/>
                <a:gd name="connsiteY56" fmla="*/ 614139 h 695325"/>
                <a:gd name="connsiteX57" fmla="*/ 320043 w 916782"/>
                <a:gd name="connsiteY57" fmla="*/ 661764 h 695325"/>
                <a:gd name="connsiteX58" fmla="*/ 323338 w 916782"/>
                <a:gd name="connsiteY58" fmla="*/ 685928 h 695325"/>
                <a:gd name="connsiteX59" fmla="*/ 285750 w 916782"/>
                <a:gd name="connsiteY59" fmla="*/ 695325 h 695325"/>
                <a:gd name="connsiteX60" fmla="*/ 252413 w 916782"/>
                <a:gd name="connsiteY60" fmla="*/ 661987 h 695325"/>
                <a:gd name="connsiteX61" fmla="*/ 221457 w 916782"/>
                <a:gd name="connsiteY61" fmla="*/ 659606 h 695325"/>
                <a:gd name="connsiteX62" fmla="*/ 195263 w 916782"/>
                <a:gd name="connsiteY62" fmla="*/ 631031 h 695325"/>
                <a:gd name="connsiteX63" fmla="*/ 142875 w 916782"/>
                <a:gd name="connsiteY63" fmla="*/ 642937 h 695325"/>
                <a:gd name="connsiteX64" fmla="*/ 102394 w 916782"/>
                <a:gd name="connsiteY64" fmla="*/ 645319 h 695325"/>
                <a:gd name="connsiteX65" fmla="*/ 52388 w 916782"/>
                <a:gd name="connsiteY65" fmla="*/ 619125 h 695325"/>
                <a:gd name="connsiteX66" fmla="*/ 85725 w 916782"/>
                <a:gd name="connsiteY66" fmla="*/ 554831 h 695325"/>
                <a:gd name="connsiteX67" fmla="*/ 45244 w 916782"/>
                <a:gd name="connsiteY67" fmla="*/ 469106 h 695325"/>
                <a:gd name="connsiteX68" fmla="*/ 92869 w 916782"/>
                <a:gd name="connsiteY68" fmla="*/ 442912 h 695325"/>
                <a:gd name="connsiteX69" fmla="*/ 76200 w 916782"/>
                <a:gd name="connsiteY69" fmla="*/ 414337 h 695325"/>
                <a:gd name="connsiteX70" fmla="*/ 38100 w 916782"/>
                <a:gd name="connsiteY70" fmla="*/ 414337 h 695325"/>
                <a:gd name="connsiteX71" fmla="*/ 0 w 916782"/>
                <a:gd name="connsiteY71" fmla="*/ 350044 h 695325"/>
                <a:gd name="connsiteX72" fmla="*/ 47625 w 916782"/>
                <a:gd name="connsiteY72" fmla="*/ 340519 h 695325"/>
                <a:gd name="connsiteX73" fmla="*/ 73819 w 916782"/>
                <a:gd name="connsiteY73" fmla="*/ 307181 h 695325"/>
                <a:gd name="connsiteX74" fmla="*/ 66675 w 916782"/>
                <a:gd name="connsiteY74" fmla="*/ 276225 h 695325"/>
                <a:gd name="connsiteX75" fmla="*/ 92869 w 916782"/>
                <a:gd name="connsiteY75" fmla="*/ 257175 h 695325"/>
                <a:gd name="connsiteX76" fmla="*/ 90488 w 916782"/>
                <a:gd name="connsiteY76" fmla="*/ 233362 h 695325"/>
                <a:gd name="connsiteX77" fmla="*/ 92869 w 916782"/>
                <a:gd name="connsiteY77" fmla="*/ 235744 h 695325"/>
                <a:gd name="connsiteX78" fmla="*/ 190500 w 916782"/>
                <a:gd name="connsiteY78" fmla="*/ 235744 h 695325"/>
                <a:gd name="connsiteX79" fmla="*/ 304800 w 916782"/>
                <a:gd name="connsiteY79" fmla="*/ 221456 h 695325"/>
                <a:gd name="connsiteX80" fmla="*/ 385763 w 916782"/>
                <a:gd name="connsiteY80" fmla="*/ 202406 h 695325"/>
                <a:gd name="connsiteX81" fmla="*/ 438150 w 916782"/>
                <a:gd name="connsiteY81" fmla="*/ 219075 h 695325"/>
                <a:gd name="connsiteX82" fmla="*/ 483394 w 916782"/>
                <a:gd name="connsiteY82" fmla="*/ 197644 h 695325"/>
                <a:gd name="connsiteX83" fmla="*/ 511969 w 916782"/>
                <a:gd name="connsiteY83" fmla="*/ 114300 h 695325"/>
                <a:gd name="connsiteX84" fmla="*/ 547688 w 916782"/>
                <a:gd name="connsiteY84" fmla="*/ 119062 h 695325"/>
                <a:gd name="connsiteX85" fmla="*/ 588169 w 916782"/>
                <a:gd name="connsiteY85" fmla="*/ 100012 h 695325"/>
                <a:gd name="connsiteX86" fmla="*/ 623888 w 916782"/>
                <a:gd name="connsiteY86" fmla="*/ 95250 h 695325"/>
                <a:gd name="connsiteX87" fmla="*/ 664369 w 916782"/>
                <a:gd name="connsiteY87" fmla="*/ 54769 h 695325"/>
                <a:gd name="connsiteX88" fmla="*/ 704850 w 916782"/>
                <a:gd name="connsiteY88" fmla="*/ 54769 h 695325"/>
                <a:gd name="connsiteX89" fmla="*/ 692944 w 916782"/>
                <a:gd name="connsiteY89" fmla="*/ 3810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6782" h="695325">
                  <a:moveTo>
                    <a:pt x="737151" y="111736"/>
                  </a:moveTo>
                  <a:lnTo>
                    <a:pt x="691907" y="133167"/>
                  </a:lnTo>
                  <a:lnTo>
                    <a:pt x="668095" y="211749"/>
                  </a:lnTo>
                  <a:lnTo>
                    <a:pt x="678381" y="218892"/>
                  </a:lnTo>
                  <a:lnTo>
                    <a:pt x="758011" y="218892"/>
                  </a:lnTo>
                  <a:lnTo>
                    <a:pt x="758582" y="211749"/>
                  </a:lnTo>
                  <a:lnTo>
                    <a:pt x="749057" y="180792"/>
                  </a:lnTo>
                  <a:lnTo>
                    <a:pt x="780013" y="178411"/>
                  </a:lnTo>
                  <a:lnTo>
                    <a:pt x="787157" y="154599"/>
                  </a:lnTo>
                  <a:lnTo>
                    <a:pt x="749057" y="147455"/>
                  </a:lnTo>
                  <a:close/>
                  <a:moveTo>
                    <a:pt x="769950" y="90542"/>
                  </a:moveTo>
                  <a:lnTo>
                    <a:pt x="753281" y="109592"/>
                  </a:lnTo>
                  <a:lnTo>
                    <a:pt x="803287" y="147692"/>
                  </a:lnTo>
                  <a:lnTo>
                    <a:pt x="801054" y="181190"/>
                  </a:lnTo>
                  <a:lnTo>
                    <a:pt x="808050" y="176267"/>
                  </a:lnTo>
                  <a:lnTo>
                    <a:pt x="850912" y="169123"/>
                  </a:lnTo>
                  <a:lnTo>
                    <a:pt x="815194" y="131023"/>
                  </a:lnTo>
                  <a:lnTo>
                    <a:pt x="862819" y="114354"/>
                  </a:lnTo>
                  <a:lnTo>
                    <a:pt x="862819" y="100407"/>
                  </a:lnTo>
                  <a:lnTo>
                    <a:pt x="860437" y="100067"/>
                  </a:lnTo>
                  <a:lnTo>
                    <a:pt x="796144" y="102448"/>
                  </a:lnTo>
                  <a:close/>
                  <a:moveTo>
                    <a:pt x="702469" y="0"/>
                  </a:moveTo>
                  <a:lnTo>
                    <a:pt x="735807" y="0"/>
                  </a:lnTo>
                  <a:lnTo>
                    <a:pt x="735807" y="21431"/>
                  </a:lnTo>
                  <a:lnTo>
                    <a:pt x="816769" y="21431"/>
                  </a:lnTo>
                  <a:lnTo>
                    <a:pt x="916782" y="80962"/>
                  </a:lnTo>
                  <a:lnTo>
                    <a:pt x="878682" y="100012"/>
                  </a:lnTo>
                  <a:lnTo>
                    <a:pt x="878682" y="116681"/>
                  </a:lnTo>
                  <a:lnTo>
                    <a:pt x="831057" y="133350"/>
                  </a:lnTo>
                  <a:lnTo>
                    <a:pt x="866775" y="171450"/>
                  </a:lnTo>
                  <a:lnTo>
                    <a:pt x="823913" y="178594"/>
                  </a:lnTo>
                  <a:lnTo>
                    <a:pt x="759619" y="223837"/>
                  </a:lnTo>
                  <a:lnTo>
                    <a:pt x="669132" y="223837"/>
                  </a:lnTo>
                  <a:cubicBezTo>
                    <a:pt x="663575" y="282575"/>
                    <a:pt x="662782" y="329406"/>
                    <a:pt x="661988" y="376237"/>
                  </a:cubicBezTo>
                  <a:lnTo>
                    <a:pt x="659845" y="386950"/>
                  </a:lnTo>
                  <a:lnTo>
                    <a:pt x="653418" y="385539"/>
                  </a:lnTo>
                  <a:lnTo>
                    <a:pt x="624843" y="376014"/>
                  </a:lnTo>
                  <a:lnTo>
                    <a:pt x="605793" y="356964"/>
                  </a:lnTo>
                  <a:lnTo>
                    <a:pt x="574837" y="356964"/>
                  </a:lnTo>
                  <a:lnTo>
                    <a:pt x="517687" y="345057"/>
                  </a:lnTo>
                  <a:lnTo>
                    <a:pt x="510543" y="309339"/>
                  </a:lnTo>
                  <a:lnTo>
                    <a:pt x="467680" y="318864"/>
                  </a:lnTo>
                  <a:lnTo>
                    <a:pt x="446249" y="292670"/>
                  </a:lnTo>
                  <a:lnTo>
                    <a:pt x="408149" y="292670"/>
                  </a:lnTo>
                  <a:lnTo>
                    <a:pt x="393862" y="256951"/>
                  </a:lnTo>
                  <a:lnTo>
                    <a:pt x="336712" y="271239"/>
                  </a:lnTo>
                  <a:lnTo>
                    <a:pt x="379574" y="345057"/>
                  </a:lnTo>
                  <a:lnTo>
                    <a:pt x="341474" y="356964"/>
                  </a:lnTo>
                  <a:lnTo>
                    <a:pt x="341474" y="368870"/>
                  </a:lnTo>
                  <a:lnTo>
                    <a:pt x="296230" y="414114"/>
                  </a:lnTo>
                  <a:lnTo>
                    <a:pt x="255749" y="447451"/>
                  </a:lnTo>
                  <a:lnTo>
                    <a:pt x="253368" y="466501"/>
                  </a:lnTo>
                  <a:lnTo>
                    <a:pt x="277180" y="511745"/>
                  </a:lnTo>
                  <a:lnTo>
                    <a:pt x="260512" y="545082"/>
                  </a:lnTo>
                  <a:lnTo>
                    <a:pt x="281943" y="564132"/>
                  </a:lnTo>
                  <a:lnTo>
                    <a:pt x="293849" y="597470"/>
                  </a:lnTo>
                  <a:lnTo>
                    <a:pt x="312899" y="614139"/>
                  </a:lnTo>
                  <a:lnTo>
                    <a:pt x="320043" y="661764"/>
                  </a:lnTo>
                  <a:lnTo>
                    <a:pt x="323338" y="685928"/>
                  </a:lnTo>
                  <a:lnTo>
                    <a:pt x="285750" y="695325"/>
                  </a:lnTo>
                  <a:lnTo>
                    <a:pt x="252413" y="661987"/>
                  </a:lnTo>
                  <a:lnTo>
                    <a:pt x="221457" y="659606"/>
                  </a:lnTo>
                  <a:lnTo>
                    <a:pt x="195263" y="631031"/>
                  </a:lnTo>
                  <a:lnTo>
                    <a:pt x="142875" y="642937"/>
                  </a:lnTo>
                  <a:lnTo>
                    <a:pt x="102394" y="645319"/>
                  </a:lnTo>
                  <a:lnTo>
                    <a:pt x="52388" y="619125"/>
                  </a:lnTo>
                  <a:lnTo>
                    <a:pt x="85725" y="554831"/>
                  </a:lnTo>
                  <a:lnTo>
                    <a:pt x="45244" y="469106"/>
                  </a:lnTo>
                  <a:lnTo>
                    <a:pt x="92869" y="442912"/>
                  </a:lnTo>
                  <a:lnTo>
                    <a:pt x="76200" y="414337"/>
                  </a:lnTo>
                  <a:lnTo>
                    <a:pt x="38100" y="414337"/>
                  </a:lnTo>
                  <a:lnTo>
                    <a:pt x="0" y="350044"/>
                  </a:lnTo>
                  <a:lnTo>
                    <a:pt x="47625" y="340519"/>
                  </a:lnTo>
                  <a:lnTo>
                    <a:pt x="73819" y="307181"/>
                  </a:lnTo>
                  <a:lnTo>
                    <a:pt x="66675" y="276225"/>
                  </a:lnTo>
                  <a:lnTo>
                    <a:pt x="92869" y="257175"/>
                  </a:lnTo>
                  <a:lnTo>
                    <a:pt x="90488" y="233362"/>
                  </a:lnTo>
                  <a:lnTo>
                    <a:pt x="92869" y="235744"/>
                  </a:lnTo>
                  <a:lnTo>
                    <a:pt x="190500" y="235744"/>
                  </a:lnTo>
                  <a:lnTo>
                    <a:pt x="304800" y="221456"/>
                  </a:lnTo>
                  <a:lnTo>
                    <a:pt x="385763" y="202406"/>
                  </a:lnTo>
                  <a:lnTo>
                    <a:pt x="438150" y="219075"/>
                  </a:lnTo>
                  <a:lnTo>
                    <a:pt x="483394" y="197644"/>
                  </a:lnTo>
                  <a:lnTo>
                    <a:pt x="511969" y="114300"/>
                  </a:lnTo>
                  <a:lnTo>
                    <a:pt x="547688" y="119062"/>
                  </a:lnTo>
                  <a:lnTo>
                    <a:pt x="588169" y="100012"/>
                  </a:lnTo>
                  <a:lnTo>
                    <a:pt x="623888" y="95250"/>
                  </a:lnTo>
                  <a:lnTo>
                    <a:pt x="664369" y="54769"/>
                  </a:lnTo>
                  <a:lnTo>
                    <a:pt x="704850" y="54769"/>
                  </a:lnTo>
                  <a:lnTo>
                    <a:pt x="692944" y="38100"/>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9" name="Argau">
              <a:extLst>
                <a:ext uri="{FF2B5EF4-FFF2-40B4-BE49-F238E27FC236}">
                  <a16:creationId xmlns:a16="http://schemas.microsoft.com/office/drawing/2014/main" id="{469D48C7-3369-4BFA-945E-EFD54662CE3E}"/>
                </a:ext>
              </a:extLst>
            </p:cNvPr>
            <p:cNvSpPr/>
            <p:nvPr/>
          </p:nvSpPr>
          <p:spPr>
            <a:xfrm>
              <a:off x="5010827" y="928512"/>
              <a:ext cx="1545169" cy="1475015"/>
            </a:xfrm>
            <a:custGeom>
              <a:avLst/>
              <a:gdLst>
                <a:gd name="connsiteX0" fmla="*/ 1009787 w 1545169"/>
                <a:gd name="connsiteY0" fmla="*/ 0 h 1475015"/>
                <a:gd name="connsiteX1" fmla="*/ 1022943 w 1545169"/>
                <a:gd name="connsiteY1" fmla="*/ 6579 h 1475015"/>
                <a:gd name="connsiteX2" fmla="*/ 1062414 w 1545169"/>
                <a:gd name="connsiteY2" fmla="*/ 32893 h 1475015"/>
                <a:gd name="connsiteX3" fmla="*/ 1085438 w 1545169"/>
                <a:gd name="connsiteY3" fmla="*/ 23025 h 1475015"/>
                <a:gd name="connsiteX4" fmla="*/ 1131487 w 1545169"/>
                <a:gd name="connsiteY4" fmla="*/ 26314 h 1475015"/>
                <a:gd name="connsiteX5" fmla="*/ 1174247 w 1545169"/>
                <a:gd name="connsiteY5" fmla="*/ 26314 h 1475015"/>
                <a:gd name="connsiteX6" fmla="*/ 1203850 w 1545169"/>
                <a:gd name="connsiteY6" fmla="*/ 29603 h 1475015"/>
                <a:gd name="connsiteX7" fmla="*/ 1203850 w 1545169"/>
                <a:gd name="connsiteY7" fmla="*/ 36182 h 1475015"/>
                <a:gd name="connsiteX8" fmla="*/ 1213718 w 1545169"/>
                <a:gd name="connsiteY8" fmla="*/ 98677 h 1475015"/>
                <a:gd name="connsiteX9" fmla="*/ 1249899 w 1545169"/>
                <a:gd name="connsiteY9" fmla="*/ 121701 h 1475015"/>
                <a:gd name="connsiteX10" fmla="*/ 1309105 w 1545169"/>
                <a:gd name="connsiteY10" fmla="*/ 148015 h 1475015"/>
                <a:gd name="connsiteX11" fmla="*/ 1348575 w 1545169"/>
                <a:gd name="connsiteY11" fmla="*/ 154593 h 1475015"/>
                <a:gd name="connsiteX12" fmla="*/ 1388046 w 1545169"/>
                <a:gd name="connsiteY12" fmla="*/ 161172 h 1475015"/>
                <a:gd name="connsiteX13" fmla="*/ 1417648 w 1545169"/>
                <a:gd name="connsiteY13" fmla="*/ 124990 h 1475015"/>
                <a:gd name="connsiteX14" fmla="*/ 1466987 w 1545169"/>
                <a:gd name="connsiteY14" fmla="*/ 151304 h 1475015"/>
                <a:gd name="connsiteX15" fmla="*/ 1478910 w 1545169"/>
                <a:gd name="connsiteY15" fmla="*/ 161781 h 1475015"/>
                <a:gd name="connsiteX16" fmla="*/ 1470472 w 1545169"/>
                <a:gd name="connsiteY16" fmla="*/ 172328 h 1475015"/>
                <a:gd name="connsiteX17" fmla="*/ 1470472 w 1545169"/>
                <a:gd name="connsiteY17" fmla="*/ 231571 h 1475015"/>
                <a:gd name="connsiteX18" fmla="*/ 1457593 w 1545169"/>
                <a:gd name="connsiteY18" fmla="*/ 226419 h 1475015"/>
                <a:gd name="connsiteX19" fmla="*/ 1426684 w 1545169"/>
                <a:gd name="connsiteY19" fmla="*/ 275359 h 1475015"/>
                <a:gd name="connsiteX20" fmla="*/ 1398350 w 1545169"/>
                <a:gd name="connsiteY20" fmla="*/ 272783 h 1475015"/>
                <a:gd name="connsiteX21" fmla="*/ 1377744 w 1545169"/>
                <a:gd name="connsiteY21" fmla="*/ 319147 h 1475015"/>
                <a:gd name="connsiteX22" fmla="*/ 1349410 w 1545169"/>
                <a:gd name="connsiteY22" fmla="*/ 332026 h 1475015"/>
                <a:gd name="connsiteX23" fmla="*/ 1349410 w 1545169"/>
                <a:gd name="connsiteY23" fmla="*/ 411875 h 1475015"/>
                <a:gd name="connsiteX24" fmla="*/ 1377744 w 1545169"/>
                <a:gd name="connsiteY24" fmla="*/ 409299 h 1475015"/>
                <a:gd name="connsiteX25" fmla="*/ 1382895 w 1545169"/>
                <a:gd name="connsiteY25" fmla="*/ 435057 h 1475015"/>
                <a:gd name="connsiteX26" fmla="*/ 1354562 w 1545169"/>
                <a:gd name="connsiteY26" fmla="*/ 458239 h 1475015"/>
                <a:gd name="connsiteX27" fmla="*/ 1406077 w 1545169"/>
                <a:gd name="connsiteY27" fmla="*/ 512330 h 1475015"/>
                <a:gd name="connsiteX28" fmla="*/ 1393198 w 1545169"/>
                <a:gd name="connsiteY28" fmla="*/ 525209 h 1475015"/>
                <a:gd name="connsiteX29" fmla="*/ 1393198 w 1545169"/>
                <a:gd name="connsiteY29" fmla="*/ 581876 h 1475015"/>
                <a:gd name="connsiteX30" fmla="*/ 1377744 w 1545169"/>
                <a:gd name="connsiteY30" fmla="*/ 584452 h 1475015"/>
                <a:gd name="connsiteX31" fmla="*/ 1390623 w 1545169"/>
                <a:gd name="connsiteY31" fmla="*/ 659150 h 1475015"/>
                <a:gd name="connsiteX32" fmla="*/ 1426684 w 1545169"/>
                <a:gd name="connsiteY32" fmla="*/ 692635 h 1475015"/>
                <a:gd name="connsiteX33" fmla="*/ 1431835 w 1545169"/>
                <a:gd name="connsiteY33" fmla="*/ 757029 h 1475015"/>
                <a:gd name="connsiteX34" fmla="*/ 1455017 w 1545169"/>
                <a:gd name="connsiteY34" fmla="*/ 772484 h 1475015"/>
                <a:gd name="connsiteX35" fmla="*/ 1447290 w 1545169"/>
                <a:gd name="connsiteY35" fmla="*/ 782787 h 1475015"/>
                <a:gd name="connsiteX36" fmla="*/ 1442138 w 1545169"/>
                <a:gd name="connsiteY36" fmla="*/ 816272 h 1475015"/>
                <a:gd name="connsiteX37" fmla="*/ 1465320 w 1545169"/>
                <a:gd name="connsiteY37" fmla="*/ 857484 h 1475015"/>
                <a:gd name="connsiteX38" fmla="*/ 1455017 w 1545169"/>
                <a:gd name="connsiteY38" fmla="*/ 885818 h 1475015"/>
                <a:gd name="connsiteX39" fmla="*/ 1485926 w 1545169"/>
                <a:gd name="connsiteY39" fmla="*/ 903848 h 1475015"/>
                <a:gd name="connsiteX40" fmla="*/ 1537442 w 1545169"/>
                <a:gd name="connsiteY40" fmla="*/ 878090 h 1475015"/>
                <a:gd name="connsiteX41" fmla="*/ 1545169 w 1545169"/>
                <a:gd name="connsiteY41" fmla="*/ 898697 h 1475015"/>
                <a:gd name="connsiteX42" fmla="*/ 1527139 w 1545169"/>
                <a:gd name="connsiteY42" fmla="*/ 929606 h 1475015"/>
                <a:gd name="connsiteX43" fmla="*/ 1511684 w 1545169"/>
                <a:gd name="connsiteY43" fmla="*/ 924454 h 1475015"/>
                <a:gd name="connsiteX44" fmla="*/ 1496229 w 1545169"/>
                <a:gd name="connsiteY44" fmla="*/ 963091 h 1475015"/>
                <a:gd name="connsiteX45" fmla="*/ 1462744 w 1545169"/>
                <a:gd name="connsiteY45" fmla="*/ 999152 h 1475015"/>
                <a:gd name="connsiteX46" fmla="*/ 1406077 w 1545169"/>
                <a:gd name="connsiteY46" fmla="*/ 996576 h 1475015"/>
                <a:gd name="connsiteX47" fmla="*/ 1454624 w 1545169"/>
                <a:gd name="connsiteY47" fmla="*/ 1125528 h 1475015"/>
                <a:gd name="connsiteX48" fmla="*/ 1453929 w 1545169"/>
                <a:gd name="connsiteY48" fmla="*/ 1142220 h 1475015"/>
                <a:gd name="connsiteX49" fmla="*/ 1428236 w 1545169"/>
                <a:gd name="connsiteY49" fmla="*/ 1209955 h 1475015"/>
                <a:gd name="connsiteX50" fmla="*/ 1433126 w 1545169"/>
                <a:gd name="connsiteY50" fmla="*/ 1256409 h 1475015"/>
                <a:gd name="connsiteX51" fmla="*/ 1433126 w 1545169"/>
                <a:gd name="connsiteY51" fmla="*/ 1288193 h 1475015"/>
                <a:gd name="connsiteX52" fmla="*/ 1433126 w 1545169"/>
                <a:gd name="connsiteY52" fmla="*/ 1315087 h 1475015"/>
                <a:gd name="connsiteX53" fmla="*/ 1438016 w 1545169"/>
                <a:gd name="connsiteY53" fmla="*/ 1334646 h 1475015"/>
                <a:gd name="connsiteX54" fmla="*/ 1460020 w 1545169"/>
                <a:gd name="connsiteY54" fmla="*/ 1390879 h 1475015"/>
                <a:gd name="connsiteX55" fmla="*/ 1464910 w 1545169"/>
                <a:gd name="connsiteY55" fmla="*/ 1407994 h 1475015"/>
                <a:gd name="connsiteX56" fmla="*/ 1467200 w 1545169"/>
                <a:gd name="connsiteY56" fmla="*/ 1435472 h 1475015"/>
                <a:gd name="connsiteX57" fmla="*/ 1462530 w 1545169"/>
                <a:gd name="connsiteY57" fmla="*/ 1469714 h 1475015"/>
                <a:gd name="connsiteX58" fmla="*/ 1412172 w 1545169"/>
                <a:gd name="connsiteY58" fmla="*/ 1475015 h 1475015"/>
                <a:gd name="connsiteX59" fmla="*/ 1396269 w 1545169"/>
                <a:gd name="connsiteY59" fmla="*/ 1467064 h 1475015"/>
                <a:gd name="connsiteX60" fmla="*/ 1372416 w 1545169"/>
                <a:gd name="connsiteY60" fmla="*/ 1459112 h 1475015"/>
                <a:gd name="connsiteX61" fmla="*/ 1356513 w 1545169"/>
                <a:gd name="connsiteY61" fmla="*/ 1448511 h 1475015"/>
                <a:gd name="connsiteX62" fmla="*/ 1351212 w 1545169"/>
                <a:gd name="connsiteY62" fmla="*/ 1435259 h 1475015"/>
                <a:gd name="connsiteX63" fmla="*/ 1351212 w 1545169"/>
                <a:gd name="connsiteY63" fmla="*/ 1422006 h 1475015"/>
                <a:gd name="connsiteX64" fmla="*/ 1343261 w 1545169"/>
                <a:gd name="connsiteY64" fmla="*/ 1408754 h 1475015"/>
                <a:gd name="connsiteX65" fmla="*/ 1324708 w 1545169"/>
                <a:gd name="connsiteY65" fmla="*/ 1376949 h 1475015"/>
                <a:gd name="connsiteX66" fmla="*/ 1322057 w 1545169"/>
                <a:gd name="connsiteY66" fmla="*/ 1355745 h 1475015"/>
                <a:gd name="connsiteX67" fmla="*/ 1308805 w 1545169"/>
                <a:gd name="connsiteY67" fmla="*/ 1323940 h 1475015"/>
                <a:gd name="connsiteX68" fmla="*/ 1300854 w 1545169"/>
                <a:gd name="connsiteY68" fmla="*/ 1276232 h 1475015"/>
                <a:gd name="connsiteX69" fmla="*/ 1290252 w 1545169"/>
                <a:gd name="connsiteY69" fmla="*/ 1257679 h 1475015"/>
                <a:gd name="connsiteX70" fmla="*/ 1284951 w 1545169"/>
                <a:gd name="connsiteY70" fmla="*/ 1241777 h 1475015"/>
                <a:gd name="connsiteX71" fmla="*/ 1274349 w 1545169"/>
                <a:gd name="connsiteY71" fmla="*/ 1231175 h 1475015"/>
                <a:gd name="connsiteX72" fmla="*/ 1271699 w 1545169"/>
                <a:gd name="connsiteY72" fmla="*/ 1209972 h 1475015"/>
                <a:gd name="connsiteX73" fmla="*/ 1258447 w 1545169"/>
                <a:gd name="connsiteY73" fmla="*/ 1188768 h 1475015"/>
                <a:gd name="connsiteX74" fmla="*/ 1255796 w 1545169"/>
                <a:gd name="connsiteY74" fmla="*/ 1164914 h 1475015"/>
                <a:gd name="connsiteX75" fmla="*/ 1261097 w 1545169"/>
                <a:gd name="connsiteY75" fmla="*/ 1151662 h 1475015"/>
                <a:gd name="connsiteX76" fmla="*/ 1245195 w 1545169"/>
                <a:gd name="connsiteY76" fmla="*/ 1133109 h 1475015"/>
                <a:gd name="connsiteX77" fmla="*/ 1226642 w 1545169"/>
                <a:gd name="connsiteY77" fmla="*/ 1117206 h 1475015"/>
                <a:gd name="connsiteX78" fmla="*/ 1216040 w 1545169"/>
                <a:gd name="connsiteY78" fmla="*/ 1080100 h 1475015"/>
                <a:gd name="connsiteX79" fmla="*/ 1221341 w 1545169"/>
                <a:gd name="connsiteY79" fmla="*/ 1066848 h 1475015"/>
                <a:gd name="connsiteX80" fmla="*/ 1221341 w 1545169"/>
                <a:gd name="connsiteY80" fmla="*/ 1064198 h 1475015"/>
                <a:gd name="connsiteX81" fmla="*/ 1144478 w 1545169"/>
                <a:gd name="connsiteY81" fmla="*/ 1019140 h 1475015"/>
                <a:gd name="connsiteX82" fmla="*/ 1115323 w 1545169"/>
                <a:gd name="connsiteY82" fmla="*/ 1053596 h 1475015"/>
                <a:gd name="connsiteX83" fmla="*/ 1075567 w 1545169"/>
                <a:gd name="connsiteY83" fmla="*/ 1056246 h 1475015"/>
                <a:gd name="connsiteX84" fmla="*/ 1049062 w 1545169"/>
                <a:gd name="connsiteY84" fmla="*/ 1130459 h 1475015"/>
                <a:gd name="connsiteX85" fmla="*/ 1033160 w 1545169"/>
                <a:gd name="connsiteY85" fmla="*/ 1143711 h 1475015"/>
                <a:gd name="connsiteX86" fmla="*/ 1025209 w 1545169"/>
                <a:gd name="connsiteY86" fmla="*/ 1207321 h 1475015"/>
                <a:gd name="connsiteX87" fmla="*/ 958948 w 1545169"/>
                <a:gd name="connsiteY87" fmla="*/ 1217923 h 1475015"/>
                <a:gd name="connsiteX88" fmla="*/ 921842 w 1545169"/>
                <a:gd name="connsiteY88" fmla="*/ 1167565 h 1475015"/>
                <a:gd name="connsiteX89" fmla="*/ 974850 w 1545169"/>
                <a:gd name="connsiteY89" fmla="*/ 1146361 h 1475015"/>
                <a:gd name="connsiteX90" fmla="*/ 974850 w 1545169"/>
                <a:gd name="connsiteY90" fmla="*/ 1127808 h 1475015"/>
                <a:gd name="connsiteX91" fmla="*/ 958948 w 1545169"/>
                <a:gd name="connsiteY91" fmla="*/ 1127808 h 1475015"/>
                <a:gd name="connsiteX92" fmla="*/ 855581 w 1545169"/>
                <a:gd name="connsiteY92" fmla="*/ 1162264 h 1475015"/>
                <a:gd name="connsiteX93" fmla="*/ 826426 w 1545169"/>
                <a:gd name="connsiteY93" fmla="*/ 1162264 h 1475015"/>
                <a:gd name="connsiteX94" fmla="*/ 805222 w 1545169"/>
                <a:gd name="connsiteY94" fmla="*/ 1101304 h 1475015"/>
                <a:gd name="connsiteX95" fmla="*/ 781369 w 1545169"/>
                <a:gd name="connsiteY95" fmla="*/ 1098653 h 1475015"/>
                <a:gd name="connsiteX96" fmla="*/ 752214 w 1545169"/>
                <a:gd name="connsiteY96" fmla="*/ 1117206 h 1475015"/>
                <a:gd name="connsiteX97" fmla="*/ 728360 w 1545169"/>
                <a:gd name="connsiteY97" fmla="*/ 1117206 h 1475015"/>
                <a:gd name="connsiteX98" fmla="*/ 715108 w 1545169"/>
                <a:gd name="connsiteY98" fmla="*/ 1119857 h 1475015"/>
                <a:gd name="connsiteX99" fmla="*/ 728360 w 1545169"/>
                <a:gd name="connsiteY99" fmla="*/ 1143711 h 1475015"/>
                <a:gd name="connsiteX100" fmla="*/ 624993 w 1545169"/>
                <a:gd name="connsiteY100" fmla="*/ 1154312 h 1475015"/>
                <a:gd name="connsiteX101" fmla="*/ 630294 w 1545169"/>
                <a:gd name="connsiteY101" fmla="*/ 1109255 h 1475015"/>
                <a:gd name="connsiteX102" fmla="*/ 595838 w 1545169"/>
                <a:gd name="connsiteY102" fmla="*/ 1048295 h 1475015"/>
                <a:gd name="connsiteX103" fmla="*/ 495122 w 1545169"/>
                <a:gd name="connsiteY103" fmla="*/ 1066848 h 1475015"/>
                <a:gd name="connsiteX104" fmla="*/ 521626 w 1545169"/>
                <a:gd name="connsiteY104" fmla="*/ 1125158 h 1475015"/>
                <a:gd name="connsiteX105" fmla="*/ 450064 w 1545169"/>
                <a:gd name="connsiteY105" fmla="*/ 1186118 h 1475015"/>
                <a:gd name="connsiteX106" fmla="*/ 397056 w 1545169"/>
                <a:gd name="connsiteY106" fmla="*/ 1170215 h 1475015"/>
                <a:gd name="connsiteX107" fmla="*/ 375852 w 1545169"/>
                <a:gd name="connsiteY107" fmla="*/ 1164914 h 1475015"/>
                <a:gd name="connsiteX108" fmla="*/ 260587 w 1545169"/>
                <a:gd name="connsiteY108" fmla="*/ 1188491 h 1475015"/>
                <a:gd name="connsiteX109" fmla="*/ 233533 w 1545169"/>
                <a:gd name="connsiteY109" fmla="*/ 1095307 h 1475015"/>
                <a:gd name="connsiteX110" fmla="*/ 263136 w 1545169"/>
                <a:gd name="connsiteY110" fmla="*/ 1065704 h 1475015"/>
                <a:gd name="connsiteX111" fmla="*/ 305896 w 1545169"/>
                <a:gd name="connsiteY111" fmla="*/ 970317 h 1475015"/>
                <a:gd name="connsiteX112" fmla="*/ 371680 w 1545169"/>
                <a:gd name="connsiteY112" fmla="*/ 944003 h 1475015"/>
                <a:gd name="connsiteX113" fmla="*/ 381548 w 1545169"/>
                <a:gd name="connsiteY113" fmla="*/ 934136 h 1475015"/>
                <a:gd name="connsiteX114" fmla="*/ 404572 w 1545169"/>
                <a:gd name="connsiteY114" fmla="*/ 865062 h 1475015"/>
                <a:gd name="connsiteX115" fmla="*/ 414440 w 1545169"/>
                <a:gd name="connsiteY115" fmla="*/ 878219 h 1475015"/>
                <a:gd name="connsiteX116" fmla="*/ 460489 w 1545169"/>
                <a:gd name="connsiteY116" fmla="*/ 888087 h 1475015"/>
                <a:gd name="connsiteX117" fmla="*/ 490092 w 1545169"/>
                <a:gd name="connsiteY117" fmla="*/ 888087 h 1475015"/>
                <a:gd name="connsiteX118" fmla="*/ 490092 w 1545169"/>
                <a:gd name="connsiteY118" fmla="*/ 930846 h 1475015"/>
                <a:gd name="connsiteX119" fmla="*/ 595346 w 1545169"/>
                <a:gd name="connsiteY119" fmla="*/ 888087 h 1475015"/>
                <a:gd name="connsiteX120" fmla="*/ 644684 w 1545169"/>
                <a:gd name="connsiteY120" fmla="*/ 795989 h 1475015"/>
                <a:gd name="connsiteX121" fmla="*/ 654552 w 1545169"/>
                <a:gd name="connsiteY121" fmla="*/ 782832 h 1475015"/>
                <a:gd name="connsiteX122" fmla="*/ 661130 w 1545169"/>
                <a:gd name="connsiteY122" fmla="*/ 736783 h 1475015"/>
                <a:gd name="connsiteX123" fmla="*/ 651263 w 1545169"/>
                <a:gd name="connsiteY123" fmla="*/ 700602 h 1475015"/>
                <a:gd name="connsiteX124" fmla="*/ 628238 w 1545169"/>
                <a:gd name="connsiteY124" fmla="*/ 687445 h 1475015"/>
                <a:gd name="connsiteX125" fmla="*/ 611792 w 1545169"/>
                <a:gd name="connsiteY125" fmla="*/ 670999 h 1475015"/>
                <a:gd name="connsiteX126" fmla="*/ 601925 w 1545169"/>
                <a:gd name="connsiteY126" fmla="*/ 644685 h 1475015"/>
                <a:gd name="connsiteX127" fmla="*/ 569033 w 1545169"/>
                <a:gd name="connsiteY127" fmla="*/ 631528 h 1475015"/>
                <a:gd name="connsiteX128" fmla="*/ 526273 w 1545169"/>
                <a:gd name="connsiteY128" fmla="*/ 605215 h 1475015"/>
                <a:gd name="connsiteX129" fmla="*/ 569033 w 1545169"/>
                <a:gd name="connsiteY129" fmla="*/ 595347 h 1475015"/>
                <a:gd name="connsiteX130" fmla="*/ 565743 w 1545169"/>
                <a:gd name="connsiteY130" fmla="*/ 569034 h 1475015"/>
                <a:gd name="connsiteX131" fmla="*/ 565743 w 1545169"/>
                <a:gd name="connsiteY131" fmla="*/ 549298 h 1475015"/>
                <a:gd name="connsiteX132" fmla="*/ 552587 w 1545169"/>
                <a:gd name="connsiteY132" fmla="*/ 506539 h 1475015"/>
                <a:gd name="connsiteX133" fmla="*/ 532851 w 1545169"/>
                <a:gd name="connsiteY133" fmla="*/ 493382 h 1475015"/>
                <a:gd name="connsiteX134" fmla="*/ 519695 w 1545169"/>
                <a:gd name="connsiteY134" fmla="*/ 516406 h 1475015"/>
                <a:gd name="connsiteX135" fmla="*/ 506538 w 1545169"/>
                <a:gd name="connsiteY135" fmla="*/ 509828 h 1475015"/>
                <a:gd name="connsiteX136" fmla="*/ 496670 w 1545169"/>
                <a:gd name="connsiteY136" fmla="*/ 506539 h 1475015"/>
                <a:gd name="connsiteX137" fmla="*/ 473646 w 1545169"/>
                <a:gd name="connsiteY137" fmla="*/ 480225 h 1475015"/>
                <a:gd name="connsiteX138" fmla="*/ 483513 w 1545169"/>
                <a:gd name="connsiteY138" fmla="*/ 417730 h 1475015"/>
                <a:gd name="connsiteX139" fmla="*/ 401283 w 1545169"/>
                <a:gd name="connsiteY139" fmla="*/ 414441 h 1475015"/>
                <a:gd name="connsiteX140" fmla="*/ 397994 w 1545169"/>
                <a:gd name="connsiteY140" fmla="*/ 388127 h 1475015"/>
                <a:gd name="connsiteX141" fmla="*/ 378259 w 1545169"/>
                <a:gd name="connsiteY141" fmla="*/ 371681 h 1475015"/>
                <a:gd name="connsiteX142" fmla="*/ 378259 w 1545169"/>
                <a:gd name="connsiteY142" fmla="*/ 361813 h 1475015"/>
                <a:gd name="connsiteX143" fmla="*/ 355234 w 1545169"/>
                <a:gd name="connsiteY143" fmla="*/ 342078 h 1475015"/>
                <a:gd name="connsiteX144" fmla="*/ 335499 w 1545169"/>
                <a:gd name="connsiteY144" fmla="*/ 328921 h 1475015"/>
                <a:gd name="connsiteX145" fmla="*/ 351945 w 1545169"/>
                <a:gd name="connsiteY145" fmla="*/ 302608 h 1475015"/>
                <a:gd name="connsiteX146" fmla="*/ 319053 w 1545169"/>
                <a:gd name="connsiteY146" fmla="*/ 302608 h 1475015"/>
                <a:gd name="connsiteX147" fmla="*/ 302607 w 1545169"/>
                <a:gd name="connsiteY147" fmla="*/ 292740 h 1475015"/>
                <a:gd name="connsiteX148" fmla="*/ 279582 w 1545169"/>
                <a:gd name="connsiteY148" fmla="*/ 266426 h 1475015"/>
                <a:gd name="connsiteX149" fmla="*/ 246690 w 1545169"/>
                <a:gd name="connsiteY149" fmla="*/ 266426 h 1475015"/>
                <a:gd name="connsiteX150" fmla="*/ 243401 w 1545169"/>
                <a:gd name="connsiteY150" fmla="*/ 299318 h 1475015"/>
                <a:gd name="connsiteX151" fmla="*/ 236823 w 1545169"/>
                <a:gd name="connsiteY151" fmla="*/ 348657 h 1475015"/>
                <a:gd name="connsiteX152" fmla="*/ 174328 w 1545169"/>
                <a:gd name="connsiteY152" fmla="*/ 388127 h 1475015"/>
                <a:gd name="connsiteX153" fmla="*/ 144725 w 1545169"/>
                <a:gd name="connsiteY153" fmla="*/ 378259 h 1475015"/>
                <a:gd name="connsiteX154" fmla="*/ 131568 w 1545169"/>
                <a:gd name="connsiteY154" fmla="*/ 315764 h 1475015"/>
                <a:gd name="connsiteX155" fmla="*/ 0 w 1545169"/>
                <a:gd name="connsiteY155" fmla="*/ 253269 h 1475015"/>
                <a:gd name="connsiteX156" fmla="*/ 46048 w 1545169"/>
                <a:gd name="connsiteY156" fmla="*/ 233534 h 1475015"/>
                <a:gd name="connsiteX157" fmla="*/ 75651 w 1545169"/>
                <a:gd name="connsiteY157" fmla="*/ 233534 h 1475015"/>
                <a:gd name="connsiteX158" fmla="*/ 95387 w 1545169"/>
                <a:gd name="connsiteY158" fmla="*/ 223667 h 1475015"/>
                <a:gd name="connsiteX159" fmla="*/ 115122 w 1545169"/>
                <a:gd name="connsiteY159" fmla="*/ 220377 h 1475015"/>
                <a:gd name="connsiteX160" fmla="*/ 187484 w 1545169"/>
                <a:gd name="connsiteY160" fmla="*/ 180907 h 1475015"/>
                <a:gd name="connsiteX161" fmla="*/ 220377 w 1545169"/>
                <a:gd name="connsiteY161" fmla="*/ 105255 h 1475015"/>
                <a:gd name="connsiteX162" fmla="*/ 263136 w 1545169"/>
                <a:gd name="connsiteY162" fmla="*/ 118412 h 1475015"/>
                <a:gd name="connsiteX163" fmla="*/ 312474 w 1545169"/>
                <a:gd name="connsiteY163" fmla="*/ 95387 h 1475015"/>
                <a:gd name="connsiteX164" fmla="*/ 355234 w 1545169"/>
                <a:gd name="connsiteY164" fmla="*/ 108544 h 1475015"/>
                <a:gd name="connsiteX165" fmla="*/ 388126 w 1545169"/>
                <a:gd name="connsiteY165" fmla="*/ 115123 h 1475015"/>
                <a:gd name="connsiteX166" fmla="*/ 411151 w 1545169"/>
                <a:gd name="connsiteY166" fmla="*/ 151304 h 1475015"/>
                <a:gd name="connsiteX167" fmla="*/ 404572 w 1545169"/>
                <a:gd name="connsiteY167" fmla="*/ 203931 h 1475015"/>
                <a:gd name="connsiteX168" fmla="*/ 430886 w 1545169"/>
                <a:gd name="connsiteY168" fmla="*/ 230245 h 1475015"/>
                <a:gd name="connsiteX169" fmla="*/ 486802 w 1545169"/>
                <a:gd name="connsiteY169" fmla="*/ 226956 h 1475015"/>
                <a:gd name="connsiteX170" fmla="*/ 522984 w 1545169"/>
                <a:gd name="connsiteY170" fmla="*/ 190775 h 1475015"/>
                <a:gd name="connsiteX171" fmla="*/ 598636 w 1545169"/>
                <a:gd name="connsiteY171" fmla="*/ 200642 h 1475015"/>
                <a:gd name="connsiteX172" fmla="*/ 657841 w 1545169"/>
                <a:gd name="connsiteY172" fmla="*/ 213799 h 1475015"/>
                <a:gd name="connsiteX173" fmla="*/ 723625 w 1545169"/>
                <a:gd name="connsiteY173" fmla="*/ 167750 h 1475015"/>
                <a:gd name="connsiteX174" fmla="*/ 802566 w 1545169"/>
                <a:gd name="connsiteY174" fmla="*/ 177618 h 1475015"/>
                <a:gd name="connsiteX175" fmla="*/ 825591 w 1545169"/>
                <a:gd name="connsiteY175" fmla="*/ 118412 h 1475015"/>
                <a:gd name="connsiteX176" fmla="*/ 865061 w 1545169"/>
                <a:gd name="connsiteY176" fmla="*/ 111834 h 1475015"/>
                <a:gd name="connsiteX177" fmla="*/ 874929 w 1545169"/>
                <a:gd name="connsiteY177" fmla="*/ 101966 h 1475015"/>
                <a:gd name="connsiteX178" fmla="*/ 901243 w 1545169"/>
                <a:gd name="connsiteY178" fmla="*/ 69074 h 1475015"/>
                <a:gd name="connsiteX179" fmla="*/ 911110 w 1545169"/>
                <a:gd name="connsiteY179" fmla="*/ 82231 h 1475015"/>
                <a:gd name="connsiteX180" fmla="*/ 944002 w 1545169"/>
                <a:gd name="connsiteY180" fmla="*/ 69074 h 1475015"/>
                <a:gd name="connsiteX181" fmla="*/ 986762 w 1545169"/>
                <a:gd name="connsiteY181" fmla="*/ 29603 h 147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1545169" h="1475015">
                  <a:moveTo>
                    <a:pt x="1009787" y="0"/>
                  </a:moveTo>
                  <a:lnTo>
                    <a:pt x="1022943" y="6579"/>
                  </a:lnTo>
                  <a:lnTo>
                    <a:pt x="1062414" y="32893"/>
                  </a:lnTo>
                  <a:lnTo>
                    <a:pt x="1085438" y="23025"/>
                  </a:lnTo>
                  <a:lnTo>
                    <a:pt x="1131487" y="26314"/>
                  </a:lnTo>
                  <a:lnTo>
                    <a:pt x="1174247" y="26314"/>
                  </a:lnTo>
                  <a:lnTo>
                    <a:pt x="1203850" y="29603"/>
                  </a:lnTo>
                  <a:lnTo>
                    <a:pt x="1203850" y="36182"/>
                  </a:lnTo>
                  <a:lnTo>
                    <a:pt x="1213718" y="98677"/>
                  </a:lnTo>
                  <a:lnTo>
                    <a:pt x="1249899" y="121701"/>
                  </a:lnTo>
                  <a:lnTo>
                    <a:pt x="1309105" y="148015"/>
                  </a:lnTo>
                  <a:lnTo>
                    <a:pt x="1348575" y="154593"/>
                  </a:lnTo>
                  <a:lnTo>
                    <a:pt x="1388046" y="161172"/>
                  </a:lnTo>
                  <a:lnTo>
                    <a:pt x="1417648" y="124990"/>
                  </a:lnTo>
                  <a:lnTo>
                    <a:pt x="1466987" y="151304"/>
                  </a:lnTo>
                  <a:lnTo>
                    <a:pt x="1478910" y="161781"/>
                  </a:lnTo>
                  <a:lnTo>
                    <a:pt x="1470472" y="172328"/>
                  </a:lnTo>
                  <a:lnTo>
                    <a:pt x="1470472" y="231571"/>
                  </a:lnTo>
                  <a:lnTo>
                    <a:pt x="1457593" y="226419"/>
                  </a:lnTo>
                  <a:lnTo>
                    <a:pt x="1426684" y="275359"/>
                  </a:lnTo>
                  <a:lnTo>
                    <a:pt x="1398350" y="272783"/>
                  </a:lnTo>
                  <a:lnTo>
                    <a:pt x="1377744" y="319147"/>
                  </a:lnTo>
                  <a:lnTo>
                    <a:pt x="1349410" y="332026"/>
                  </a:lnTo>
                  <a:lnTo>
                    <a:pt x="1349410" y="411875"/>
                  </a:lnTo>
                  <a:lnTo>
                    <a:pt x="1377744" y="409299"/>
                  </a:lnTo>
                  <a:lnTo>
                    <a:pt x="1382895" y="435057"/>
                  </a:lnTo>
                  <a:lnTo>
                    <a:pt x="1354562" y="458239"/>
                  </a:lnTo>
                  <a:lnTo>
                    <a:pt x="1406077" y="512330"/>
                  </a:lnTo>
                  <a:lnTo>
                    <a:pt x="1393198" y="525209"/>
                  </a:lnTo>
                  <a:lnTo>
                    <a:pt x="1393198" y="581876"/>
                  </a:lnTo>
                  <a:lnTo>
                    <a:pt x="1377744" y="584452"/>
                  </a:lnTo>
                  <a:lnTo>
                    <a:pt x="1390623" y="659150"/>
                  </a:lnTo>
                  <a:lnTo>
                    <a:pt x="1426684" y="692635"/>
                  </a:lnTo>
                  <a:lnTo>
                    <a:pt x="1431835" y="757029"/>
                  </a:lnTo>
                  <a:lnTo>
                    <a:pt x="1455017" y="772484"/>
                  </a:lnTo>
                  <a:lnTo>
                    <a:pt x="1447290" y="782787"/>
                  </a:lnTo>
                  <a:lnTo>
                    <a:pt x="1442138" y="816272"/>
                  </a:lnTo>
                  <a:lnTo>
                    <a:pt x="1465320" y="857484"/>
                  </a:lnTo>
                  <a:lnTo>
                    <a:pt x="1455017" y="885818"/>
                  </a:lnTo>
                  <a:lnTo>
                    <a:pt x="1485926" y="903848"/>
                  </a:lnTo>
                  <a:lnTo>
                    <a:pt x="1537442" y="878090"/>
                  </a:lnTo>
                  <a:lnTo>
                    <a:pt x="1545169" y="898697"/>
                  </a:lnTo>
                  <a:lnTo>
                    <a:pt x="1527139" y="929606"/>
                  </a:lnTo>
                  <a:lnTo>
                    <a:pt x="1511684" y="924454"/>
                  </a:lnTo>
                  <a:lnTo>
                    <a:pt x="1496229" y="963091"/>
                  </a:lnTo>
                  <a:lnTo>
                    <a:pt x="1462744" y="999152"/>
                  </a:lnTo>
                  <a:lnTo>
                    <a:pt x="1406077" y="996576"/>
                  </a:lnTo>
                  <a:lnTo>
                    <a:pt x="1454624" y="1125528"/>
                  </a:lnTo>
                  <a:lnTo>
                    <a:pt x="1453929" y="1142220"/>
                  </a:lnTo>
                  <a:lnTo>
                    <a:pt x="1428236" y="1209955"/>
                  </a:lnTo>
                  <a:lnTo>
                    <a:pt x="1433126" y="1256409"/>
                  </a:lnTo>
                  <a:lnTo>
                    <a:pt x="1433126" y="1288193"/>
                  </a:lnTo>
                  <a:lnTo>
                    <a:pt x="1433126" y="1315087"/>
                  </a:lnTo>
                  <a:lnTo>
                    <a:pt x="1438016" y="1334646"/>
                  </a:lnTo>
                  <a:lnTo>
                    <a:pt x="1460020" y="1390879"/>
                  </a:lnTo>
                  <a:lnTo>
                    <a:pt x="1464910" y="1407994"/>
                  </a:lnTo>
                  <a:lnTo>
                    <a:pt x="1467200" y="1435472"/>
                  </a:lnTo>
                  <a:lnTo>
                    <a:pt x="1462530" y="1469714"/>
                  </a:lnTo>
                  <a:lnTo>
                    <a:pt x="1412172" y="1475015"/>
                  </a:lnTo>
                  <a:lnTo>
                    <a:pt x="1396269" y="1467064"/>
                  </a:lnTo>
                  <a:lnTo>
                    <a:pt x="1372416" y="1459112"/>
                  </a:lnTo>
                  <a:lnTo>
                    <a:pt x="1356513" y="1448511"/>
                  </a:lnTo>
                  <a:lnTo>
                    <a:pt x="1351212" y="1435259"/>
                  </a:lnTo>
                  <a:lnTo>
                    <a:pt x="1351212" y="1422006"/>
                  </a:lnTo>
                  <a:lnTo>
                    <a:pt x="1343261" y="1408754"/>
                  </a:lnTo>
                  <a:lnTo>
                    <a:pt x="1324708" y="1376949"/>
                  </a:lnTo>
                  <a:lnTo>
                    <a:pt x="1322057" y="1355745"/>
                  </a:lnTo>
                  <a:lnTo>
                    <a:pt x="1308805" y="1323940"/>
                  </a:lnTo>
                  <a:lnTo>
                    <a:pt x="1300854" y="1276232"/>
                  </a:lnTo>
                  <a:lnTo>
                    <a:pt x="1290252" y="1257679"/>
                  </a:lnTo>
                  <a:lnTo>
                    <a:pt x="1284951" y="1241777"/>
                  </a:lnTo>
                  <a:lnTo>
                    <a:pt x="1274349" y="1231175"/>
                  </a:lnTo>
                  <a:lnTo>
                    <a:pt x="1271699" y="1209972"/>
                  </a:lnTo>
                  <a:lnTo>
                    <a:pt x="1258447" y="1188768"/>
                  </a:lnTo>
                  <a:lnTo>
                    <a:pt x="1255796" y="1164914"/>
                  </a:lnTo>
                  <a:lnTo>
                    <a:pt x="1261097" y="1151662"/>
                  </a:lnTo>
                  <a:lnTo>
                    <a:pt x="1245195" y="1133109"/>
                  </a:lnTo>
                  <a:lnTo>
                    <a:pt x="1226642" y="1117206"/>
                  </a:lnTo>
                  <a:lnTo>
                    <a:pt x="1216040" y="1080100"/>
                  </a:lnTo>
                  <a:lnTo>
                    <a:pt x="1221341" y="1066848"/>
                  </a:lnTo>
                  <a:lnTo>
                    <a:pt x="1221341" y="1064198"/>
                  </a:lnTo>
                  <a:lnTo>
                    <a:pt x="1144478" y="1019140"/>
                  </a:lnTo>
                  <a:lnTo>
                    <a:pt x="1115323" y="1053596"/>
                  </a:lnTo>
                  <a:lnTo>
                    <a:pt x="1075567" y="1056246"/>
                  </a:lnTo>
                  <a:lnTo>
                    <a:pt x="1049062" y="1130459"/>
                  </a:lnTo>
                  <a:lnTo>
                    <a:pt x="1033160" y="1143711"/>
                  </a:lnTo>
                  <a:lnTo>
                    <a:pt x="1025209" y="1207321"/>
                  </a:lnTo>
                  <a:lnTo>
                    <a:pt x="958948" y="1217923"/>
                  </a:lnTo>
                  <a:lnTo>
                    <a:pt x="921842" y="1167565"/>
                  </a:lnTo>
                  <a:lnTo>
                    <a:pt x="974850" y="1146361"/>
                  </a:lnTo>
                  <a:lnTo>
                    <a:pt x="974850" y="1127808"/>
                  </a:lnTo>
                  <a:lnTo>
                    <a:pt x="958948" y="1127808"/>
                  </a:lnTo>
                  <a:lnTo>
                    <a:pt x="855581" y="1162264"/>
                  </a:lnTo>
                  <a:lnTo>
                    <a:pt x="826426" y="1162264"/>
                  </a:lnTo>
                  <a:lnTo>
                    <a:pt x="805222" y="1101304"/>
                  </a:lnTo>
                  <a:lnTo>
                    <a:pt x="781369" y="1098653"/>
                  </a:lnTo>
                  <a:lnTo>
                    <a:pt x="752214" y="1117206"/>
                  </a:lnTo>
                  <a:lnTo>
                    <a:pt x="728360" y="1117206"/>
                  </a:lnTo>
                  <a:lnTo>
                    <a:pt x="715108" y="1119857"/>
                  </a:lnTo>
                  <a:lnTo>
                    <a:pt x="728360" y="1143711"/>
                  </a:lnTo>
                  <a:lnTo>
                    <a:pt x="624993" y="1154312"/>
                  </a:lnTo>
                  <a:lnTo>
                    <a:pt x="630294" y="1109255"/>
                  </a:lnTo>
                  <a:lnTo>
                    <a:pt x="595838" y="1048295"/>
                  </a:lnTo>
                  <a:lnTo>
                    <a:pt x="495122" y="1066848"/>
                  </a:lnTo>
                  <a:lnTo>
                    <a:pt x="521626" y="1125158"/>
                  </a:lnTo>
                  <a:lnTo>
                    <a:pt x="450064" y="1186118"/>
                  </a:lnTo>
                  <a:lnTo>
                    <a:pt x="397056" y="1170215"/>
                  </a:lnTo>
                  <a:lnTo>
                    <a:pt x="375852" y="1164914"/>
                  </a:lnTo>
                  <a:lnTo>
                    <a:pt x="260587" y="1188491"/>
                  </a:lnTo>
                  <a:lnTo>
                    <a:pt x="233533" y="1095307"/>
                  </a:lnTo>
                  <a:lnTo>
                    <a:pt x="263136" y="1065704"/>
                  </a:lnTo>
                  <a:lnTo>
                    <a:pt x="305896" y="970317"/>
                  </a:lnTo>
                  <a:lnTo>
                    <a:pt x="371680" y="944003"/>
                  </a:lnTo>
                  <a:lnTo>
                    <a:pt x="381548" y="934136"/>
                  </a:lnTo>
                  <a:lnTo>
                    <a:pt x="404572" y="865062"/>
                  </a:lnTo>
                  <a:lnTo>
                    <a:pt x="414440" y="878219"/>
                  </a:lnTo>
                  <a:lnTo>
                    <a:pt x="460489" y="888087"/>
                  </a:lnTo>
                  <a:lnTo>
                    <a:pt x="490092" y="888087"/>
                  </a:lnTo>
                  <a:lnTo>
                    <a:pt x="490092" y="930846"/>
                  </a:lnTo>
                  <a:lnTo>
                    <a:pt x="595346" y="888087"/>
                  </a:lnTo>
                  <a:lnTo>
                    <a:pt x="644684" y="795989"/>
                  </a:lnTo>
                  <a:lnTo>
                    <a:pt x="654552" y="782832"/>
                  </a:lnTo>
                  <a:lnTo>
                    <a:pt x="661130" y="736783"/>
                  </a:lnTo>
                  <a:lnTo>
                    <a:pt x="651263" y="700602"/>
                  </a:lnTo>
                  <a:lnTo>
                    <a:pt x="628238" y="687445"/>
                  </a:lnTo>
                  <a:lnTo>
                    <a:pt x="611792" y="670999"/>
                  </a:lnTo>
                  <a:lnTo>
                    <a:pt x="601925" y="644685"/>
                  </a:lnTo>
                  <a:lnTo>
                    <a:pt x="569033" y="631528"/>
                  </a:lnTo>
                  <a:lnTo>
                    <a:pt x="526273" y="605215"/>
                  </a:lnTo>
                  <a:lnTo>
                    <a:pt x="569033" y="595347"/>
                  </a:lnTo>
                  <a:lnTo>
                    <a:pt x="565743" y="569034"/>
                  </a:lnTo>
                  <a:lnTo>
                    <a:pt x="565743" y="549298"/>
                  </a:lnTo>
                  <a:lnTo>
                    <a:pt x="552587" y="506539"/>
                  </a:lnTo>
                  <a:lnTo>
                    <a:pt x="532851" y="493382"/>
                  </a:lnTo>
                  <a:lnTo>
                    <a:pt x="519695" y="516406"/>
                  </a:lnTo>
                  <a:lnTo>
                    <a:pt x="506538" y="509828"/>
                  </a:lnTo>
                  <a:lnTo>
                    <a:pt x="496670" y="506539"/>
                  </a:lnTo>
                  <a:lnTo>
                    <a:pt x="473646" y="480225"/>
                  </a:lnTo>
                  <a:lnTo>
                    <a:pt x="483513" y="417730"/>
                  </a:lnTo>
                  <a:lnTo>
                    <a:pt x="401283" y="414441"/>
                  </a:lnTo>
                  <a:lnTo>
                    <a:pt x="397994" y="388127"/>
                  </a:lnTo>
                  <a:lnTo>
                    <a:pt x="378259" y="371681"/>
                  </a:lnTo>
                  <a:lnTo>
                    <a:pt x="378259" y="361813"/>
                  </a:lnTo>
                  <a:lnTo>
                    <a:pt x="355234" y="342078"/>
                  </a:lnTo>
                  <a:lnTo>
                    <a:pt x="335499" y="328921"/>
                  </a:lnTo>
                  <a:lnTo>
                    <a:pt x="351945" y="302608"/>
                  </a:lnTo>
                  <a:lnTo>
                    <a:pt x="319053" y="302608"/>
                  </a:lnTo>
                  <a:lnTo>
                    <a:pt x="302607" y="292740"/>
                  </a:lnTo>
                  <a:lnTo>
                    <a:pt x="279582" y="266426"/>
                  </a:lnTo>
                  <a:lnTo>
                    <a:pt x="246690" y="266426"/>
                  </a:lnTo>
                  <a:lnTo>
                    <a:pt x="243401" y="299318"/>
                  </a:lnTo>
                  <a:lnTo>
                    <a:pt x="236823" y="348657"/>
                  </a:lnTo>
                  <a:lnTo>
                    <a:pt x="174328" y="388127"/>
                  </a:lnTo>
                  <a:lnTo>
                    <a:pt x="144725" y="378259"/>
                  </a:lnTo>
                  <a:lnTo>
                    <a:pt x="131568" y="315764"/>
                  </a:lnTo>
                  <a:lnTo>
                    <a:pt x="0" y="253269"/>
                  </a:lnTo>
                  <a:lnTo>
                    <a:pt x="46048" y="233534"/>
                  </a:lnTo>
                  <a:lnTo>
                    <a:pt x="75651" y="233534"/>
                  </a:lnTo>
                  <a:lnTo>
                    <a:pt x="95387" y="223667"/>
                  </a:lnTo>
                  <a:lnTo>
                    <a:pt x="115122" y="220377"/>
                  </a:lnTo>
                  <a:lnTo>
                    <a:pt x="187484" y="180907"/>
                  </a:lnTo>
                  <a:lnTo>
                    <a:pt x="220377" y="105255"/>
                  </a:lnTo>
                  <a:lnTo>
                    <a:pt x="263136" y="118412"/>
                  </a:lnTo>
                  <a:lnTo>
                    <a:pt x="312474" y="95387"/>
                  </a:lnTo>
                  <a:lnTo>
                    <a:pt x="355234" y="108544"/>
                  </a:lnTo>
                  <a:lnTo>
                    <a:pt x="388126" y="115123"/>
                  </a:lnTo>
                  <a:lnTo>
                    <a:pt x="411151" y="151304"/>
                  </a:lnTo>
                  <a:lnTo>
                    <a:pt x="404572" y="203931"/>
                  </a:lnTo>
                  <a:lnTo>
                    <a:pt x="430886" y="230245"/>
                  </a:lnTo>
                  <a:lnTo>
                    <a:pt x="486802" y="226956"/>
                  </a:lnTo>
                  <a:lnTo>
                    <a:pt x="522984" y="190775"/>
                  </a:lnTo>
                  <a:lnTo>
                    <a:pt x="598636" y="200642"/>
                  </a:lnTo>
                  <a:lnTo>
                    <a:pt x="657841" y="213799"/>
                  </a:lnTo>
                  <a:lnTo>
                    <a:pt x="723625" y="167750"/>
                  </a:lnTo>
                  <a:lnTo>
                    <a:pt x="802566" y="177618"/>
                  </a:lnTo>
                  <a:lnTo>
                    <a:pt x="825591" y="118412"/>
                  </a:lnTo>
                  <a:lnTo>
                    <a:pt x="865061" y="111834"/>
                  </a:lnTo>
                  <a:lnTo>
                    <a:pt x="874929" y="101966"/>
                  </a:lnTo>
                  <a:lnTo>
                    <a:pt x="901243" y="69074"/>
                  </a:lnTo>
                  <a:lnTo>
                    <a:pt x="911110" y="82231"/>
                  </a:lnTo>
                  <a:lnTo>
                    <a:pt x="944002" y="69074"/>
                  </a:lnTo>
                  <a:lnTo>
                    <a:pt x="986762" y="29603"/>
                  </a:lnTo>
                  <a:close/>
                </a:path>
              </a:pathLst>
            </a:custGeom>
            <a:grpFill/>
            <a:ln w="0">
              <a:solidFill>
                <a:srgbClr val="CCE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60" name="Seen" hidden="1">
            <a:extLst>
              <a:ext uri="{FF2B5EF4-FFF2-40B4-BE49-F238E27FC236}">
                <a16:creationId xmlns:a16="http://schemas.microsoft.com/office/drawing/2014/main" id="{8E1CD41B-4231-4885-A1DD-6811463C006D}"/>
              </a:ext>
            </a:extLst>
          </p:cNvPr>
          <p:cNvGrpSpPr/>
          <p:nvPr/>
        </p:nvGrpSpPr>
        <p:grpSpPr>
          <a:xfrm>
            <a:off x="2051687" y="642454"/>
            <a:ext cx="6850282" cy="5646302"/>
            <a:chOff x="1624146" y="217155"/>
            <a:chExt cx="7482169" cy="6498985"/>
          </a:xfrm>
          <a:solidFill>
            <a:schemeClr val="accent1">
              <a:lumMod val="40000"/>
              <a:lumOff val="60000"/>
            </a:schemeClr>
          </a:solidFill>
        </p:grpSpPr>
        <p:sp>
          <p:nvSpPr>
            <p:cNvPr id="61" name="Zugersee">
              <a:extLst>
                <a:ext uri="{FF2B5EF4-FFF2-40B4-BE49-F238E27FC236}">
                  <a16:creationId xmlns:a16="http://schemas.microsoft.com/office/drawing/2014/main" id="{D5C080EB-EF32-46FF-98F7-4B660AF98F40}"/>
                </a:ext>
              </a:extLst>
            </p:cNvPr>
            <p:cNvSpPr/>
            <p:nvPr/>
          </p:nvSpPr>
          <p:spPr>
            <a:xfrm>
              <a:off x="6548776" y="2242714"/>
              <a:ext cx="153940" cy="357139"/>
            </a:xfrm>
            <a:custGeom>
              <a:avLst/>
              <a:gdLst>
                <a:gd name="connsiteX0" fmla="*/ 0 w 153940"/>
                <a:gd name="connsiteY0" fmla="*/ 21552 h 357139"/>
                <a:gd name="connsiteX1" fmla="*/ 24630 w 153940"/>
                <a:gd name="connsiteY1" fmla="*/ 83127 h 357139"/>
                <a:gd name="connsiteX2" fmla="*/ 9237 w 153940"/>
                <a:gd name="connsiteY2" fmla="*/ 86206 h 357139"/>
                <a:gd name="connsiteX3" fmla="*/ 9237 w 153940"/>
                <a:gd name="connsiteY3" fmla="*/ 107758 h 357139"/>
                <a:gd name="connsiteX4" fmla="*/ 40024 w 153940"/>
                <a:gd name="connsiteY4" fmla="*/ 123152 h 357139"/>
                <a:gd name="connsiteX5" fmla="*/ 21552 w 153940"/>
                <a:gd name="connsiteY5" fmla="*/ 147782 h 357139"/>
                <a:gd name="connsiteX6" fmla="*/ 30788 w 153940"/>
                <a:gd name="connsiteY6" fmla="*/ 166255 h 357139"/>
                <a:gd name="connsiteX7" fmla="*/ 40024 w 153940"/>
                <a:gd name="connsiteY7" fmla="*/ 197043 h 357139"/>
                <a:gd name="connsiteX8" fmla="*/ 64655 w 153940"/>
                <a:gd name="connsiteY8" fmla="*/ 206279 h 357139"/>
                <a:gd name="connsiteX9" fmla="*/ 64655 w 153940"/>
                <a:gd name="connsiteY9" fmla="*/ 206279 h 357139"/>
                <a:gd name="connsiteX10" fmla="*/ 52340 w 153940"/>
                <a:gd name="connsiteY10" fmla="*/ 233988 h 357139"/>
                <a:gd name="connsiteX11" fmla="*/ 52340 w 153940"/>
                <a:gd name="connsiteY11" fmla="*/ 233988 h 357139"/>
                <a:gd name="connsiteX12" fmla="*/ 24630 w 153940"/>
                <a:gd name="connsiteY12" fmla="*/ 258618 h 357139"/>
                <a:gd name="connsiteX13" fmla="*/ 46182 w 153940"/>
                <a:gd name="connsiteY13" fmla="*/ 274012 h 357139"/>
                <a:gd name="connsiteX14" fmla="*/ 64655 w 153940"/>
                <a:gd name="connsiteY14" fmla="*/ 286327 h 357139"/>
                <a:gd name="connsiteX15" fmla="*/ 89285 w 153940"/>
                <a:gd name="connsiteY15" fmla="*/ 307879 h 357139"/>
                <a:gd name="connsiteX16" fmla="*/ 113915 w 153940"/>
                <a:gd name="connsiteY16" fmla="*/ 338667 h 357139"/>
                <a:gd name="connsiteX17" fmla="*/ 113915 w 153940"/>
                <a:gd name="connsiteY17" fmla="*/ 338667 h 357139"/>
                <a:gd name="connsiteX18" fmla="*/ 150861 w 153940"/>
                <a:gd name="connsiteY18" fmla="*/ 357139 h 357139"/>
                <a:gd name="connsiteX19" fmla="*/ 153940 w 153940"/>
                <a:gd name="connsiteY19" fmla="*/ 332509 h 357139"/>
                <a:gd name="connsiteX20" fmla="*/ 144703 w 153940"/>
                <a:gd name="connsiteY20" fmla="*/ 304800 h 357139"/>
                <a:gd name="connsiteX21" fmla="*/ 144703 w 153940"/>
                <a:gd name="connsiteY21" fmla="*/ 280170 h 357139"/>
                <a:gd name="connsiteX22" fmla="*/ 144703 w 153940"/>
                <a:gd name="connsiteY22" fmla="*/ 261697 h 357139"/>
                <a:gd name="connsiteX23" fmla="*/ 132388 w 153940"/>
                <a:gd name="connsiteY23" fmla="*/ 249382 h 357139"/>
                <a:gd name="connsiteX24" fmla="*/ 110837 w 153940"/>
                <a:gd name="connsiteY24" fmla="*/ 233988 h 357139"/>
                <a:gd name="connsiteX25" fmla="*/ 104679 w 153940"/>
                <a:gd name="connsiteY25" fmla="*/ 221673 h 357139"/>
                <a:gd name="connsiteX26" fmla="*/ 101600 w 153940"/>
                <a:gd name="connsiteY26" fmla="*/ 200121 h 357139"/>
                <a:gd name="connsiteX27" fmla="*/ 80049 w 153940"/>
                <a:gd name="connsiteY27" fmla="*/ 181649 h 357139"/>
                <a:gd name="connsiteX28" fmla="*/ 101600 w 153940"/>
                <a:gd name="connsiteY28" fmla="*/ 147782 h 357139"/>
                <a:gd name="connsiteX29" fmla="*/ 110837 w 153940"/>
                <a:gd name="connsiteY29" fmla="*/ 126230 h 357139"/>
                <a:gd name="connsiteX30" fmla="*/ 104679 w 153940"/>
                <a:gd name="connsiteY30" fmla="*/ 86206 h 357139"/>
                <a:gd name="connsiteX31" fmla="*/ 107758 w 153940"/>
                <a:gd name="connsiteY31" fmla="*/ 67733 h 357139"/>
                <a:gd name="connsiteX32" fmla="*/ 126230 w 153940"/>
                <a:gd name="connsiteY32" fmla="*/ 30788 h 357139"/>
                <a:gd name="connsiteX33" fmla="*/ 98521 w 153940"/>
                <a:gd name="connsiteY33" fmla="*/ 21552 h 357139"/>
                <a:gd name="connsiteX34" fmla="*/ 83127 w 153940"/>
                <a:gd name="connsiteY34" fmla="*/ 12315 h 357139"/>
                <a:gd name="connsiteX35" fmla="*/ 64655 w 153940"/>
                <a:gd name="connsiteY35" fmla="*/ 9236 h 357139"/>
                <a:gd name="connsiteX36" fmla="*/ 46182 w 153940"/>
                <a:gd name="connsiteY36" fmla="*/ 0 h 357139"/>
                <a:gd name="connsiteX37" fmla="*/ 9237 w 153940"/>
                <a:gd name="connsiteY37" fmla="*/ 15394 h 357139"/>
                <a:gd name="connsiteX38" fmla="*/ 0 w 153940"/>
                <a:gd name="connsiteY38" fmla="*/ 21552 h 357139"/>
                <a:gd name="connsiteX0" fmla="*/ 0 w 153940"/>
                <a:gd name="connsiteY0" fmla="*/ 21552 h 357139"/>
                <a:gd name="connsiteX1" fmla="*/ 24630 w 153940"/>
                <a:gd name="connsiteY1" fmla="*/ 83127 h 357139"/>
                <a:gd name="connsiteX2" fmla="*/ 9237 w 153940"/>
                <a:gd name="connsiteY2" fmla="*/ 86206 h 357139"/>
                <a:gd name="connsiteX3" fmla="*/ 9237 w 153940"/>
                <a:gd name="connsiteY3" fmla="*/ 107758 h 357139"/>
                <a:gd name="connsiteX4" fmla="*/ 40024 w 153940"/>
                <a:gd name="connsiteY4" fmla="*/ 123152 h 357139"/>
                <a:gd name="connsiteX5" fmla="*/ 21552 w 153940"/>
                <a:gd name="connsiteY5" fmla="*/ 147782 h 357139"/>
                <a:gd name="connsiteX6" fmla="*/ 30788 w 153940"/>
                <a:gd name="connsiteY6" fmla="*/ 166255 h 357139"/>
                <a:gd name="connsiteX7" fmla="*/ 40024 w 153940"/>
                <a:gd name="connsiteY7" fmla="*/ 197043 h 357139"/>
                <a:gd name="connsiteX8" fmla="*/ 64655 w 153940"/>
                <a:gd name="connsiteY8" fmla="*/ 206279 h 357139"/>
                <a:gd name="connsiteX9" fmla="*/ 64655 w 153940"/>
                <a:gd name="connsiteY9" fmla="*/ 206279 h 357139"/>
                <a:gd name="connsiteX10" fmla="*/ 52340 w 153940"/>
                <a:gd name="connsiteY10" fmla="*/ 233988 h 357139"/>
                <a:gd name="connsiteX11" fmla="*/ 52340 w 153940"/>
                <a:gd name="connsiteY11" fmla="*/ 233988 h 357139"/>
                <a:gd name="connsiteX12" fmla="*/ 24630 w 153940"/>
                <a:gd name="connsiteY12" fmla="*/ 258618 h 357139"/>
                <a:gd name="connsiteX13" fmla="*/ 46182 w 153940"/>
                <a:gd name="connsiteY13" fmla="*/ 274012 h 357139"/>
                <a:gd name="connsiteX14" fmla="*/ 64655 w 153940"/>
                <a:gd name="connsiteY14" fmla="*/ 286327 h 357139"/>
                <a:gd name="connsiteX15" fmla="*/ 83128 w 153940"/>
                <a:gd name="connsiteY15" fmla="*/ 314036 h 357139"/>
                <a:gd name="connsiteX16" fmla="*/ 113915 w 153940"/>
                <a:gd name="connsiteY16" fmla="*/ 338667 h 357139"/>
                <a:gd name="connsiteX17" fmla="*/ 113915 w 153940"/>
                <a:gd name="connsiteY17" fmla="*/ 338667 h 357139"/>
                <a:gd name="connsiteX18" fmla="*/ 150861 w 153940"/>
                <a:gd name="connsiteY18" fmla="*/ 357139 h 357139"/>
                <a:gd name="connsiteX19" fmla="*/ 153940 w 153940"/>
                <a:gd name="connsiteY19" fmla="*/ 332509 h 357139"/>
                <a:gd name="connsiteX20" fmla="*/ 144703 w 153940"/>
                <a:gd name="connsiteY20" fmla="*/ 304800 h 357139"/>
                <a:gd name="connsiteX21" fmla="*/ 144703 w 153940"/>
                <a:gd name="connsiteY21" fmla="*/ 280170 h 357139"/>
                <a:gd name="connsiteX22" fmla="*/ 144703 w 153940"/>
                <a:gd name="connsiteY22" fmla="*/ 261697 h 357139"/>
                <a:gd name="connsiteX23" fmla="*/ 132388 w 153940"/>
                <a:gd name="connsiteY23" fmla="*/ 249382 h 357139"/>
                <a:gd name="connsiteX24" fmla="*/ 110837 w 153940"/>
                <a:gd name="connsiteY24" fmla="*/ 233988 h 357139"/>
                <a:gd name="connsiteX25" fmla="*/ 104679 w 153940"/>
                <a:gd name="connsiteY25" fmla="*/ 221673 h 357139"/>
                <a:gd name="connsiteX26" fmla="*/ 101600 w 153940"/>
                <a:gd name="connsiteY26" fmla="*/ 200121 h 357139"/>
                <a:gd name="connsiteX27" fmla="*/ 80049 w 153940"/>
                <a:gd name="connsiteY27" fmla="*/ 181649 h 357139"/>
                <a:gd name="connsiteX28" fmla="*/ 101600 w 153940"/>
                <a:gd name="connsiteY28" fmla="*/ 147782 h 357139"/>
                <a:gd name="connsiteX29" fmla="*/ 110837 w 153940"/>
                <a:gd name="connsiteY29" fmla="*/ 126230 h 357139"/>
                <a:gd name="connsiteX30" fmla="*/ 104679 w 153940"/>
                <a:gd name="connsiteY30" fmla="*/ 86206 h 357139"/>
                <a:gd name="connsiteX31" fmla="*/ 107758 w 153940"/>
                <a:gd name="connsiteY31" fmla="*/ 67733 h 357139"/>
                <a:gd name="connsiteX32" fmla="*/ 126230 w 153940"/>
                <a:gd name="connsiteY32" fmla="*/ 30788 h 357139"/>
                <a:gd name="connsiteX33" fmla="*/ 98521 w 153940"/>
                <a:gd name="connsiteY33" fmla="*/ 21552 h 357139"/>
                <a:gd name="connsiteX34" fmla="*/ 83127 w 153940"/>
                <a:gd name="connsiteY34" fmla="*/ 12315 h 357139"/>
                <a:gd name="connsiteX35" fmla="*/ 64655 w 153940"/>
                <a:gd name="connsiteY35" fmla="*/ 9236 h 357139"/>
                <a:gd name="connsiteX36" fmla="*/ 46182 w 153940"/>
                <a:gd name="connsiteY36" fmla="*/ 0 h 357139"/>
                <a:gd name="connsiteX37" fmla="*/ 9237 w 153940"/>
                <a:gd name="connsiteY37" fmla="*/ 15394 h 357139"/>
                <a:gd name="connsiteX38" fmla="*/ 0 w 153940"/>
                <a:gd name="connsiteY38" fmla="*/ 21552 h 357139"/>
                <a:gd name="connsiteX0" fmla="*/ 0 w 153940"/>
                <a:gd name="connsiteY0" fmla="*/ 21552 h 357139"/>
                <a:gd name="connsiteX1" fmla="*/ 24630 w 153940"/>
                <a:gd name="connsiteY1" fmla="*/ 83127 h 357139"/>
                <a:gd name="connsiteX2" fmla="*/ 9237 w 153940"/>
                <a:gd name="connsiteY2" fmla="*/ 86206 h 357139"/>
                <a:gd name="connsiteX3" fmla="*/ 9237 w 153940"/>
                <a:gd name="connsiteY3" fmla="*/ 107758 h 357139"/>
                <a:gd name="connsiteX4" fmla="*/ 40024 w 153940"/>
                <a:gd name="connsiteY4" fmla="*/ 123152 h 357139"/>
                <a:gd name="connsiteX5" fmla="*/ 21552 w 153940"/>
                <a:gd name="connsiteY5" fmla="*/ 147782 h 357139"/>
                <a:gd name="connsiteX6" fmla="*/ 30788 w 153940"/>
                <a:gd name="connsiteY6" fmla="*/ 166255 h 357139"/>
                <a:gd name="connsiteX7" fmla="*/ 40024 w 153940"/>
                <a:gd name="connsiteY7" fmla="*/ 197043 h 357139"/>
                <a:gd name="connsiteX8" fmla="*/ 64655 w 153940"/>
                <a:gd name="connsiteY8" fmla="*/ 206279 h 357139"/>
                <a:gd name="connsiteX9" fmla="*/ 64655 w 153940"/>
                <a:gd name="connsiteY9" fmla="*/ 206279 h 357139"/>
                <a:gd name="connsiteX10" fmla="*/ 52340 w 153940"/>
                <a:gd name="connsiteY10" fmla="*/ 233988 h 357139"/>
                <a:gd name="connsiteX11" fmla="*/ 52340 w 153940"/>
                <a:gd name="connsiteY11" fmla="*/ 233988 h 357139"/>
                <a:gd name="connsiteX12" fmla="*/ 24630 w 153940"/>
                <a:gd name="connsiteY12" fmla="*/ 258618 h 357139"/>
                <a:gd name="connsiteX13" fmla="*/ 46182 w 153940"/>
                <a:gd name="connsiteY13" fmla="*/ 274012 h 357139"/>
                <a:gd name="connsiteX14" fmla="*/ 55418 w 153940"/>
                <a:gd name="connsiteY14" fmla="*/ 292484 h 357139"/>
                <a:gd name="connsiteX15" fmla="*/ 83128 w 153940"/>
                <a:gd name="connsiteY15" fmla="*/ 314036 h 357139"/>
                <a:gd name="connsiteX16" fmla="*/ 113915 w 153940"/>
                <a:gd name="connsiteY16" fmla="*/ 338667 h 357139"/>
                <a:gd name="connsiteX17" fmla="*/ 113915 w 153940"/>
                <a:gd name="connsiteY17" fmla="*/ 338667 h 357139"/>
                <a:gd name="connsiteX18" fmla="*/ 150861 w 153940"/>
                <a:gd name="connsiteY18" fmla="*/ 357139 h 357139"/>
                <a:gd name="connsiteX19" fmla="*/ 153940 w 153940"/>
                <a:gd name="connsiteY19" fmla="*/ 332509 h 357139"/>
                <a:gd name="connsiteX20" fmla="*/ 144703 w 153940"/>
                <a:gd name="connsiteY20" fmla="*/ 304800 h 357139"/>
                <a:gd name="connsiteX21" fmla="*/ 144703 w 153940"/>
                <a:gd name="connsiteY21" fmla="*/ 280170 h 357139"/>
                <a:gd name="connsiteX22" fmla="*/ 144703 w 153940"/>
                <a:gd name="connsiteY22" fmla="*/ 261697 h 357139"/>
                <a:gd name="connsiteX23" fmla="*/ 132388 w 153940"/>
                <a:gd name="connsiteY23" fmla="*/ 249382 h 357139"/>
                <a:gd name="connsiteX24" fmla="*/ 110837 w 153940"/>
                <a:gd name="connsiteY24" fmla="*/ 233988 h 357139"/>
                <a:gd name="connsiteX25" fmla="*/ 104679 w 153940"/>
                <a:gd name="connsiteY25" fmla="*/ 221673 h 357139"/>
                <a:gd name="connsiteX26" fmla="*/ 101600 w 153940"/>
                <a:gd name="connsiteY26" fmla="*/ 200121 h 357139"/>
                <a:gd name="connsiteX27" fmla="*/ 80049 w 153940"/>
                <a:gd name="connsiteY27" fmla="*/ 181649 h 357139"/>
                <a:gd name="connsiteX28" fmla="*/ 101600 w 153940"/>
                <a:gd name="connsiteY28" fmla="*/ 147782 h 357139"/>
                <a:gd name="connsiteX29" fmla="*/ 110837 w 153940"/>
                <a:gd name="connsiteY29" fmla="*/ 126230 h 357139"/>
                <a:gd name="connsiteX30" fmla="*/ 104679 w 153940"/>
                <a:gd name="connsiteY30" fmla="*/ 86206 h 357139"/>
                <a:gd name="connsiteX31" fmla="*/ 107758 w 153940"/>
                <a:gd name="connsiteY31" fmla="*/ 67733 h 357139"/>
                <a:gd name="connsiteX32" fmla="*/ 126230 w 153940"/>
                <a:gd name="connsiteY32" fmla="*/ 30788 h 357139"/>
                <a:gd name="connsiteX33" fmla="*/ 98521 w 153940"/>
                <a:gd name="connsiteY33" fmla="*/ 21552 h 357139"/>
                <a:gd name="connsiteX34" fmla="*/ 83127 w 153940"/>
                <a:gd name="connsiteY34" fmla="*/ 12315 h 357139"/>
                <a:gd name="connsiteX35" fmla="*/ 64655 w 153940"/>
                <a:gd name="connsiteY35" fmla="*/ 9236 h 357139"/>
                <a:gd name="connsiteX36" fmla="*/ 46182 w 153940"/>
                <a:gd name="connsiteY36" fmla="*/ 0 h 357139"/>
                <a:gd name="connsiteX37" fmla="*/ 9237 w 153940"/>
                <a:gd name="connsiteY37" fmla="*/ 15394 h 357139"/>
                <a:gd name="connsiteX38" fmla="*/ 0 w 153940"/>
                <a:gd name="connsiteY38" fmla="*/ 21552 h 35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3940" h="357139">
                  <a:moveTo>
                    <a:pt x="0" y="21552"/>
                  </a:moveTo>
                  <a:lnTo>
                    <a:pt x="24630" y="83127"/>
                  </a:lnTo>
                  <a:lnTo>
                    <a:pt x="9237" y="86206"/>
                  </a:lnTo>
                  <a:lnTo>
                    <a:pt x="9237" y="107758"/>
                  </a:lnTo>
                  <a:lnTo>
                    <a:pt x="40024" y="123152"/>
                  </a:lnTo>
                  <a:lnTo>
                    <a:pt x="21552" y="147782"/>
                  </a:lnTo>
                  <a:lnTo>
                    <a:pt x="30788" y="166255"/>
                  </a:lnTo>
                  <a:lnTo>
                    <a:pt x="40024" y="197043"/>
                  </a:lnTo>
                  <a:lnTo>
                    <a:pt x="64655" y="206279"/>
                  </a:lnTo>
                  <a:lnTo>
                    <a:pt x="64655" y="206279"/>
                  </a:lnTo>
                  <a:lnTo>
                    <a:pt x="52340" y="233988"/>
                  </a:lnTo>
                  <a:lnTo>
                    <a:pt x="52340" y="233988"/>
                  </a:lnTo>
                  <a:lnTo>
                    <a:pt x="24630" y="258618"/>
                  </a:lnTo>
                  <a:lnTo>
                    <a:pt x="46182" y="274012"/>
                  </a:lnTo>
                  <a:lnTo>
                    <a:pt x="55418" y="292484"/>
                  </a:lnTo>
                  <a:lnTo>
                    <a:pt x="83128" y="314036"/>
                  </a:lnTo>
                  <a:lnTo>
                    <a:pt x="113915" y="338667"/>
                  </a:lnTo>
                  <a:lnTo>
                    <a:pt x="113915" y="338667"/>
                  </a:lnTo>
                  <a:lnTo>
                    <a:pt x="150861" y="357139"/>
                  </a:lnTo>
                  <a:lnTo>
                    <a:pt x="153940" y="332509"/>
                  </a:lnTo>
                  <a:lnTo>
                    <a:pt x="144703" y="304800"/>
                  </a:lnTo>
                  <a:lnTo>
                    <a:pt x="144703" y="280170"/>
                  </a:lnTo>
                  <a:lnTo>
                    <a:pt x="144703" y="261697"/>
                  </a:lnTo>
                  <a:lnTo>
                    <a:pt x="132388" y="249382"/>
                  </a:lnTo>
                  <a:lnTo>
                    <a:pt x="110837" y="233988"/>
                  </a:lnTo>
                  <a:lnTo>
                    <a:pt x="104679" y="221673"/>
                  </a:lnTo>
                  <a:lnTo>
                    <a:pt x="101600" y="200121"/>
                  </a:lnTo>
                  <a:lnTo>
                    <a:pt x="80049" y="181649"/>
                  </a:lnTo>
                  <a:lnTo>
                    <a:pt x="101600" y="147782"/>
                  </a:lnTo>
                  <a:lnTo>
                    <a:pt x="110837" y="126230"/>
                  </a:lnTo>
                  <a:lnTo>
                    <a:pt x="104679" y="86206"/>
                  </a:lnTo>
                  <a:lnTo>
                    <a:pt x="107758" y="67733"/>
                  </a:lnTo>
                  <a:lnTo>
                    <a:pt x="126230" y="30788"/>
                  </a:lnTo>
                  <a:lnTo>
                    <a:pt x="98521" y="21552"/>
                  </a:lnTo>
                  <a:lnTo>
                    <a:pt x="83127" y="12315"/>
                  </a:lnTo>
                  <a:lnTo>
                    <a:pt x="64655" y="9236"/>
                  </a:lnTo>
                  <a:lnTo>
                    <a:pt x="46182" y="0"/>
                  </a:lnTo>
                  <a:cubicBezTo>
                    <a:pt x="22642" y="5231"/>
                    <a:pt x="21289" y="329"/>
                    <a:pt x="9237" y="15394"/>
                  </a:cubicBezTo>
                  <a:cubicBezTo>
                    <a:pt x="7803" y="17186"/>
                    <a:pt x="7184" y="19499"/>
                    <a:pt x="0" y="215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Lago di Lugano">
              <a:extLst>
                <a:ext uri="{FF2B5EF4-FFF2-40B4-BE49-F238E27FC236}">
                  <a16:creationId xmlns:a16="http://schemas.microsoft.com/office/drawing/2014/main" id="{CABA694B-BDD3-412A-AC9C-DEA4868DD59B}"/>
                </a:ext>
              </a:extLst>
            </p:cNvPr>
            <p:cNvSpPr/>
            <p:nvPr/>
          </p:nvSpPr>
          <p:spPr>
            <a:xfrm>
              <a:off x="7394797" y="5760244"/>
              <a:ext cx="559593" cy="421481"/>
            </a:xfrm>
            <a:custGeom>
              <a:avLst/>
              <a:gdLst>
                <a:gd name="connsiteX0" fmla="*/ 531018 w 552450"/>
                <a:gd name="connsiteY0" fmla="*/ 0 h 416718"/>
                <a:gd name="connsiteX1" fmla="*/ 481012 w 552450"/>
                <a:gd name="connsiteY1" fmla="*/ 35718 h 416718"/>
                <a:gd name="connsiteX2" fmla="*/ 423862 w 552450"/>
                <a:gd name="connsiteY2" fmla="*/ 42862 h 416718"/>
                <a:gd name="connsiteX3" fmla="*/ 385762 w 552450"/>
                <a:gd name="connsiteY3" fmla="*/ 42862 h 416718"/>
                <a:gd name="connsiteX4" fmla="*/ 321468 w 552450"/>
                <a:gd name="connsiteY4" fmla="*/ 78581 h 416718"/>
                <a:gd name="connsiteX5" fmla="*/ 283368 w 552450"/>
                <a:gd name="connsiteY5" fmla="*/ 100012 h 416718"/>
                <a:gd name="connsiteX6" fmla="*/ 264318 w 552450"/>
                <a:gd name="connsiteY6" fmla="*/ 116681 h 416718"/>
                <a:gd name="connsiteX7" fmla="*/ 242887 w 552450"/>
                <a:gd name="connsiteY7" fmla="*/ 114300 h 416718"/>
                <a:gd name="connsiteX8" fmla="*/ 242887 w 552450"/>
                <a:gd name="connsiteY8" fmla="*/ 114300 h 416718"/>
                <a:gd name="connsiteX9" fmla="*/ 192881 w 552450"/>
                <a:gd name="connsiteY9" fmla="*/ 111918 h 416718"/>
                <a:gd name="connsiteX10" fmla="*/ 183356 w 552450"/>
                <a:gd name="connsiteY10" fmla="*/ 130968 h 416718"/>
                <a:gd name="connsiteX11" fmla="*/ 200025 w 552450"/>
                <a:gd name="connsiteY11" fmla="*/ 150018 h 416718"/>
                <a:gd name="connsiteX12" fmla="*/ 197643 w 552450"/>
                <a:gd name="connsiteY12" fmla="*/ 183356 h 416718"/>
                <a:gd name="connsiteX13" fmla="*/ 192881 w 552450"/>
                <a:gd name="connsiteY13" fmla="*/ 211931 h 416718"/>
                <a:gd name="connsiteX14" fmla="*/ 188118 w 552450"/>
                <a:gd name="connsiteY14" fmla="*/ 235743 h 416718"/>
                <a:gd name="connsiteX15" fmla="*/ 185737 w 552450"/>
                <a:gd name="connsiteY15" fmla="*/ 269081 h 416718"/>
                <a:gd name="connsiteX16" fmla="*/ 164306 w 552450"/>
                <a:gd name="connsiteY16" fmla="*/ 290512 h 416718"/>
                <a:gd name="connsiteX17" fmla="*/ 128587 w 552450"/>
                <a:gd name="connsiteY17" fmla="*/ 335756 h 416718"/>
                <a:gd name="connsiteX18" fmla="*/ 116681 w 552450"/>
                <a:gd name="connsiteY18" fmla="*/ 354806 h 416718"/>
                <a:gd name="connsiteX19" fmla="*/ 100012 w 552450"/>
                <a:gd name="connsiteY19" fmla="*/ 350043 h 416718"/>
                <a:gd name="connsiteX20" fmla="*/ 73818 w 552450"/>
                <a:gd name="connsiteY20" fmla="*/ 326231 h 416718"/>
                <a:gd name="connsiteX21" fmla="*/ 88106 w 552450"/>
                <a:gd name="connsiteY21" fmla="*/ 254793 h 416718"/>
                <a:gd name="connsiteX22" fmla="*/ 71437 w 552450"/>
                <a:gd name="connsiteY22" fmla="*/ 221456 h 416718"/>
                <a:gd name="connsiteX23" fmla="*/ 76200 w 552450"/>
                <a:gd name="connsiteY23" fmla="*/ 190500 h 416718"/>
                <a:gd name="connsiteX24" fmla="*/ 83343 w 552450"/>
                <a:gd name="connsiteY24" fmla="*/ 161925 h 416718"/>
                <a:gd name="connsiteX25" fmla="*/ 95250 w 552450"/>
                <a:gd name="connsiteY25" fmla="*/ 142875 h 416718"/>
                <a:gd name="connsiteX26" fmla="*/ 111918 w 552450"/>
                <a:gd name="connsiteY26" fmla="*/ 142875 h 416718"/>
                <a:gd name="connsiteX27" fmla="*/ 97631 w 552450"/>
                <a:gd name="connsiteY27" fmla="*/ 130968 h 416718"/>
                <a:gd name="connsiteX28" fmla="*/ 64293 w 552450"/>
                <a:gd name="connsiteY28" fmla="*/ 152400 h 416718"/>
                <a:gd name="connsiteX29" fmla="*/ 71437 w 552450"/>
                <a:gd name="connsiteY29" fmla="*/ 171450 h 416718"/>
                <a:gd name="connsiteX30" fmla="*/ 71437 w 552450"/>
                <a:gd name="connsiteY30" fmla="*/ 190500 h 416718"/>
                <a:gd name="connsiteX31" fmla="*/ 50006 w 552450"/>
                <a:gd name="connsiteY31" fmla="*/ 204787 h 416718"/>
                <a:gd name="connsiteX32" fmla="*/ 54768 w 552450"/>
                <a:gd name="connsiteY32" fmla="*/ 223837 h 416718"/>
                <a:gd name="connsiteX33" fmla="*/ 59531 w 552450"/>
                <a:gd name="connsiteY33" fmla="*/ 230981 h 416718"/>
                <a:gd name="connsiteX34" fmla="*/ 28575 w 552450"/>
                <a:gd name="connsiteY34" fmla="*/ 242887 h 416718"/>
                <a:gd name="connsiteX35" fmla="*/ 16668 w 552450"/>
                <a:gd name="connsiteY35" fmla="*/ 233362 h 416718"/>
                <a:gd name="connsiteX36" fmla="*/ 11906 w 552450"/>
                <a:gd name="connsiteY36" fmla="*/ 219075 h 416718"/>
                <a:gd name="connsiteX37" fmla="*/ 11906 w 552450"/>
                <a:gd name="connsiteY37" fmla="*/ 219075 h 416718"/>
                <a:gd name="connsiteX38" fmla="*/ 11906 w 552450"/>
                <a:gd name="connsiteY38" fmla="*/ 204787 h 416718"/>
                <a:gd name="connsiteX39" fmla="*/ 0 w 552450"/>
                <a:gd name="connsiteY39" fmla="*/ 209550 h 416718"/>
                <a:gd name="connsiteX40" fmla="*/ 0 w 552450"/>
                <a:gd name="connsiteY40" fmla="*/ 230981 h 416718"/>
                <a:gd name="connsiteX41" fmla="*/ 14287 w 552450"/>
                <a:gd name="connsiteY41" fmla="*/ 250031 h 416718"/>
                <a:gd name="connsiteX42" fmla="*/ 38100 w 552450"/>
                <a:gd name="connsiteY42" fmla="*/ 254793 h 416718"/>
                <a:gd name="connsiteX43" fmla="*/ 61912 w 552450"/>
                <a:gd name="connsiteY43" fmla="*/ 252412 h 416718"/>
                <a:gd name="connsiteX44" fmla="*/ 59531 w 552450"/>
                <a:gd name="connsiteY44" fmla="*/ 264318 h 416718"/>
                <a:gd name="connsiteX45" fmla="*/ 66675 w 552450"/>
                <a:gd name="connsiteY45" fmla="*/ 283368 h 416718"/>
                <a:gd name="connsiteX46" fmla="*/ 57150 w 552450"/>
                <a:gd name="connsiteY46" fmla="*/ 300037 h 416718"/>
                <a:gd name="connsiteX47" fmla="*/ 54768 w 552450"/>
                <a:gd name="connsiteY47" fmla="*/ 316706 h 416718"/>
                <a:gd name="connsiteX48" fmla="*/ 59531 w 552450"/>
                <a:gd name="connsiteY48" fmla="*/ 350043 h 416718"/>
                <a:gd name="connsiteX49" fmla="*/ 78581 w 552450"/>
                <a:gd name="connsiteY49" fmla="*/ 369093 h 416718"/>
                <a:gd name="connsiteX50" fmla="*/ 78581 w 552450"/>
                <a:gd name="connsiteY50" fmla="*/ 378618 h 416718"/>
                <a:gd name="connsiteX51" fmla="*/ 76200 w 552450"/>
                <a:gd name="connsiteY51" fmla="*/ 395287 h 416718"/>
                <a:gd name="connsiteX52" fmla="*/ 71437 w 552450"/>
                <a:gd name="connsiteY52" fmla="*/ 407193 h 416718"/>
                <a:gd name="connsiteX53" fmla="*/ 90487 w 552450"/>
                <a:gd name="connsiteY53" fmla="*/ 416718 h 416718"/>
                <a:gd name="connsiteX54" fmla="*/ 100012 w 552450"/>
                <a:gd name="connsiteY54" fmla="*/ 397668 h 416718"/>
                <a:gd name="connsiteX55" fmla="*/ 104775 w 552450"/>
                <a:gd name="connsiteY55" fmla="*/ 383381 h 416718"/>
                <a:gd name="connsiteX56" fmla="*/ 126206 w 552450"/>
                <a:gd name="connsiteY56" fmla="*/ 369093 h 416718"/>
                <a:gd name="connsiteX57" fmla="*/ 138112 w 552450"/>
                <a:gd name="connsiteY57" fmla="*/ 350043 h 416718"/>
                <a:gd name="connsiteX58" fmla="*/ 150018 w 552450"/>
                <a:gd name="connsiteY58" fmla="*/ 330993 h 416718"/>
                <a:gd name="connsiteX59" fmla="*/ 164306 w 552450"/>
                <a:gd name="connsiteY59" fmla="*/ 316706 h 416718"/>
                <a:gd name="connsiteX60" fmla="*/ 183356 w 552450"/>
                <a:gd name="connsiteY60" fmla="*/ 309562 h 416718"/>
                <a:gd name="connsiteX61" fmla="*/ 197643 w 552450"/>
                <a:gd name="connsiteY61" fmla="*/ 326231 h 416718"/>
                <a:gd name="connsiteX62" fmla="*/ 223837 w 552450"/>
                <a:gd name="connsiteY62" fmla="*/ 338137 h 416718"/>
                <a:gd name="connsiteX63" fmla="*/ 235743 w 552450"/>
                <a:gd name="connsiteY63" fmla="*/ 359568 h 416718"/>
                <a:gd name="connsiteX64" fmla="*/ 233362 w 552450"/>
                <a:gd name="connsiteY64" fmla="*/ 397668 h 416718"/>
                <a:gd name="connsiteX65" fmla="*/ 252412 w 552450"/>
                <a:gd name="connsiteY65" fmla="*/ 404812 h 416718"/>
                <a:gd name="connsiteX66" fmla="*/ 254793 w 552450"/>
                <a:gd name="connsiteY66" fmla="*/ 373856 h 416718"/>
                <a:gd name="connsiteX67" fmla="*/ 257175 w 552450"/>
                <a:gd name="connsiteY67" fmla="*/ 354806 h 416718"/>
                <a:gd name="connsiteX68" fmla="*/ 250031 w 552450"/>
                <a:gd name="connsiteY68" fmla="*/ 338137 h 416718"/>
                <a:gd name="connsiteX69" fmla="*/ 221456 w 552450"/>
                <a:gd name="connsiteY69" fmla="*/ 309562 h 416718"/>
                <a:gd name="connsiteX70" fmla="*/ 209550 w 552450"/>
                <a:gd name="connsiteY70" fmla="*/ 297656 h 416718"/>
                <a:gd name="connsiteX71" fmla="*/ 214312 w 552450"/>
                <a:gd name="connsiteY71" fmla="*/ 271462 h 416718"/>
                <a:gd name="connsiteX72" fmla="*/ 214312 w 552450"/>
                <a:gd name="connsiteY72" fmla="*/ 271462 h 416718"/>
                <a:gd name="connsiteX73" fmla="*/ 226218 w 552450"/>
                <a:gd name="connsiteY73" fmla="*/ 240506 h 416718"/>
                <a:gd name="connsiteX74" fmla="*/ 221456 w 552450"/>
                <a:gd name="connsiteY74" fmla="*/ 207168 h 416718"/>
                <a:gd name="connsiteX75" fmla="*/ 238125 w 552450"/>
                <a:gd name="connsiteY75" fmla="*/ 169068 h 416718"/>
                <a:gd name="connsiteX76" fmla="*/ 238125 w 552450"/>
                <a:gd name="connsiteY76" fmla="*/ 150018 h 416718"/>
                <a:gd name="connsiteX77" fmla="*/ 307181 w 552450"/>
                <a:gd name="connsiteY77" fmla="*/ 130968 h 416718"/>
                <a:gd name="connsiteX78" fmla="*/ 350043 w 552450"/>
                <a:gd name="connsiteY78" fmla="*/ 111918 h 416718"/>
                <a:gd name="connsiteX79" fmla="*/ 364331 w 552450"/>
                <a:gd name="connsiteY79" fmla="*/ 88106 h 416718"/>
                <a:gd name="connsiteX80" fmla="*/ 378618 w 552450"/>
                <a:gd name="connsiteY80" fmla="*/ 76200 h 416718"/>
                <a:gd name="connsiteX81" fmla="*/ 416718 w 552450"/>
                <a:gd name="connsiteY81" fmla="*/ 83343 h 416718"/>
                <a:gd name="connsiteX82" fmla="*/ 485775 w 552450"/>
                <a:gd name="connsiteY82" fmla="*/ 90487 h 416718"/>
                <a:gd name="connsiteX83" fmla="*/ 552450 w 552450"/>
                <a:gd name="connsiteY83" fmla="*/ 21431 h 416718"/>
                <a:gd name="connsiteX84" fmla="*/ 531018 w 552450"/>
                <a:gd name="connsiteY84" fmla="*/ 0 h 416718"/>
                <a:gd name="connsiteX0" fmla="*/ 531018 w 552450"/>
                <a:gd name="connsiteY0" fmla="*/ 0 h 416718"/>
                <a:gd name="connsiteX1" fmla="*/ 481012 w 552450"/>
                <a:gd name="connsiteY1" fmla="*/ 35718 h 416718"/>
                <a:gd name="connsiteX2" fmla="*/ 423862 w 552450"/>
                <a:gd name="connsiteY2" fmla="*/ 42862 h 416718"/>
                <a:gd name="connsiteX3" fmla="*/ 385762 w 552450"/>
                <a:gd name="connsiteY3" fmla="*/ 42862 h 416718"/>
                <a:gd name="connsiteX4" fmla="*/ 321468 w 552450"/>
                <a:gd name="connsiteY4" fmla="*/ 78581 h 416718"/>
                <a:gd name="connsiteX5" fmla="*/ 283368 w 552450"/>
                <a:gd name="connsiteY5" fmla="*/ 100012 h 416718"/>
                <a:gd name="connsiteX6" fmla="*/ 264318 w 552450"/>
                <a:gd name="connsiteY6" fmla="*/ 116681 h 416718"/>
                <a:gd name="connsiteX7" fmla="*/ 242887 w 552450"/>
                <a:gd name="connsiteY7" fmla="*/ 114300 h 416718"/>
                <a:gd name="connsiteX8" fmla="*/ 242887 w 552450"/>
                <a:gd name="connsiteY8" fmla="*/ 114300 h 416718"/>
                <a:gd name="connsiteX9" fmla="*/ 192881 w 552450"/>
                <a:gd name="connsiteY9" fmla="*/ 111918 h 416718"/>
                <a:gd name="connsiteX10" fmla="*/ 183356 w 552450"/>
                <a:gd name="connsiteY10" fmla="*/ 130968 h 416718"/>
                <a:gd name="connsiteX11" fmla="*/ 200025 w 552450"/>
                <a:gd name="connsiteY11" fmla="*/ 150018 h 416718"/>
                <a:gd name="connsiteX12" fmla="*/ 197643 w 552450"/>
                <a:gd name="connsiteY12" fmla="*/ 183356 h 416718"/>
                <a:gd name="connsiteX13" fmla="*/ 192881 w 552450"/>
                <a:gd name="connsiteY13" fmla="*/ 211931 h 416718"/>
                <a:gd name="connsiteX14" fmla="*/ 188118 w 552450"/>
                <a:gd name="connsiteY14" fmla="*/ 235743 h 416718"/>
                <a:gd name="connsiteX15" fmla="*/ 185737 w 552450"/>
                <a:gd name="connsiteY15" fmla="*/ 269081 h 416718"/>
                <a:gd name="connsiteX16" fmla="*/ 164306 w 552450"/>
                <a:gd name="connsiteY16" fmla="*/ 290512 h 416718"/>
                <a:gd name="connsiteX17" fmla="*/ 128587 w 552450"/>
                <a:gd name="connsiteY17" fmla="*/ 335756 h 416718"/>
                <a:gd name="connsiteX18" fmla="*/ 116681 w 552450"/>
                <a:gd name="connsiteY18" fmla="*/ 354806 h 416718"/>
                <a:gd name="connsiteX19" fmla="*/ 100012 w 552450"/>
                <a:gd name="connsiteY19" fmla="*/ 350043 h 416718"/>
                <a:gd name="connsiteX20" fmla="*/ 73818 w 552450"/>
                <a:gd name="connsiteY20" fmla="*/ 326231 h 416718"/>
                <a:gd name="connsiteX21" fmla="*/ 88106 w 552450"/>
                <a:gd name="connsiteY21" fmla="*/ 254793 h 416718"/>
                <a:gd name="connsiteX22" fmla="*/ 71437 w 552450"/>
                <a:gd name="connsiteY22" fmla="*/ 221456 h 416718"/>
                <a:gd name="connsiteX23" fmla="*/ 76200 w 552450"/>
                <a:gd name="connsiteY23" fmla="*/ 190500 h 416718"/>
                <a:gd name="connsiteX24" fmla="*/ 83343 w 552450"/>
                <a:gd name="connsiteY24" fmla="*/ 161925 h 416718"/>
                <a:gd name="connsiteX25" fmla="*/ 95250 w 552450"/>
                <a:gd name="connsiteY25" fmla="*/ 142875 h 416718"/>
                <a:gd name="connsiteX26" fmla="*/ 111918 w 552450"/>
                <a:gd name="connsiteY26" fmla="*/ 142875 h 416718"/>
                <a:gd name="connsiteX27" fmla="*/ 97631 w 552450"/>
                <a:gd name="connsiteY27" fmla="*/ 130968 h 416718"/>
                <a:gd name="connsiteX28" fmla="*/ 64293 w 552450"/>
                <a:gd name="connsiteY28" fmla="*/ 152400 h 416718"/>
                <a:gd name="connsiteX29" fmla="*/ 71437 w 552450"/>
                <a:gd name="connsiteY29" fmla="*/ 171450 h 416718"/>
                <a:gd name="connsiteX30" fmla="*/ 67861 w 552450"/>
                <a:gd name="connsiteY30" fmla="*/ 184547 h 416718"/>
                <a:gd name="connsiteX31" fmla="*/ 50006 w 552450"/>
                <a:gd name="connsiteY31" fmla="*/ 204787 h 416718"/>
                <a:gd name="connsiteX32" fmla="*/ 54768 w 552450"/>
                <a:gd name="connsiteY32" fmla="*/ 223837 h 416718"/>
                <a:gd name="connsiteX33" fmla="*/ 59531 w 552450"/>
                <a:gd name="connsiteY33" fmla="*/ 230981 h 416718"/>
                <a:gd name="connsiteX34" fmla="*/ 28575 w 552450"/>
                <a:gd name="connsiteY34" fmla="*/ 242887 h 416718"/>
                <a:gd name="connsiteX35" fmla="*/ 16668 w 552450"/>
                <a:gd name="connsiteY35" fmla="*/ 233362 h 416718"/>
                <a:gd name="connsiteX36" fmla="*/ 11906 w 552450"/>
                <a:gd name="connsiteY36" fmla="*/ 219075 h 416718"/>
                <a:gd name="connsiteX37" fmla="*/ 11906 w 552450"/>
                <a:gd name="connsiteY37" fmla="*/ 219075 h 416718"/>
                <a:gd name="connsiteX38" fmla="*/ 11906 w 552450"/>
                <a:gd name="connsiteY38" fmla="*/ 204787 h 416718"/>
                <a:gd name="connsiteX39" fmla="*/ 0 w 552450"/>
                <a:gd name="connsiteY39" fmla="*/ 209550 h 416718"/>
                <a:gd name="connsiteX40" fmla="*/ 0 w 552450"/>
                <a:gd name="connsiteY40" fmla="*/ 230981 h 416718"/>
                <a:gd name="connsiteX41" fmla="*/ 14287 w 552450"/>
                <a:gd name="connsiteY41" fmla="*/ 250031 h 416718"/>
                <a:gd name="connsiteX42" fmla="*/ 38100 w 552450"/>
                <a:gd name="connsiteY42" fmla="*/ 254793 h 416718"/>
                <a:gd name="connsiteX43" fmla="*/ 61912 w 552450"/>
                <a:gd name="connsiteY43" fmla="*/ 252412 h 416718"/>
                <a:gd name="connsiteX44" fmla="*/ 59531 w 552450"/>
                <a:gd name="connsiteY44" fmla="*/ 264318 h 416718"/>
                <a:gd name="connsiteX45" fmla="*/ 66675 w 552450"/>
                <a:gd name="connsiteY45" fmla="*/ 283368 h 416718"/>
                <a:gd name="connsiteX46" fmla="*/ 57150 w 552450"/>
                <a:gd name="connsiteY46" fmla="*/ 300037 h 416718"/>
                <a:gd name="connsiteX47" fmla="*/ 54768 w 552450"/>
                <a:gd name="connsiteY47" fmla="*/ 316706 h 416718"/>
                <a:gd name="connsiteX48" fmla="*/ 59531 w 552450"/>
                <a:gd name="connsiteY48" fmla="*/ 350043 h 416718"/>
                <a:gd name="connsiteX49" fmla="*/ 78581 w 552450"/>
                <a:gd name="connsiteY49" fmla="*/ 369093 h 416718"/>
                <a:gd name="connsiteX50" fmla="*/ 78581 w 552450"/>
                <a:gd name="connsiteY50" fmla="*/ 378618 h 416718"/>
                <a:gd name="connsiteX51" fmla="*/ 76200 w 552450"/>
                <a:gd name="connsiteY51" fmla="*/ 395287 h 416718"/>
                <a:gd name="connsiteX52" fmla="*/ 71437 w 552450"/>
                <a:gd name="connsiteY52" fmla="*/ 407193 h 416718"/>
                <a:gd name="connsiteX53" fmla="*/ 90487 w 552450"/>
                <a:gd name="connsiteY53" fmla="*/ 416718 h 416718"/>
                <a:gd name="connsiteX54" fmla="*/ 100012 w 552450"/>
                <a:gd name="connsiteY54" fmla="*/ 397668 h 416718"/>
                <a:gd name="connsiteX55" fmla="*/ 104775 w 552450"/>
                <a:gd name="connsiteY55" fmla="*/ 383381 h 416718"/>
                <a:gd name="connsiteX56" fmla="*/ 126206 w 552450"/>
                <a:gd name="connsiteY56" fmla="*/ 369093 h 416718"/>
                <a:gd name="connsiteX57" fmla="*/ 138112 w 552450"/>
                <a:gd name="connsiteY57" fmla="*/ 350043 h 416718"/>
                <a:gd name="connsiteX58" fmla="*/ 150018 w 552450"/>
                <a:gd name="connsiteY58" fmla="*/ 330993 h 416718"/>
                <a:gd name="connsiteX59" fmla="*/ 164306 w 552450"/>
                <a:gd name="connsiteY59" fmla="*/ 316706 h 416718"/>
                <a:gd name="connsiteX60" fmla="*/ 183356 w 552450"/>
                <a:gd name="connsiteY60" fmla="*/ 309562 h 416718"/>
                <a:gd name="connsiteX61" fmla="*/ 197643 w 552450"/>
                <a:gd name="connsiteY61" fmla="*/ 326231 h 416718"/>
                <a:gd name="connsiteX62" fmla="*/ 223837 w 552450"/>
                <a:gd name="connsiteY62" fmla="*/ 338137 h 416718"/>
                <a:gd name="connsiteX63" fmla="*/ 235743 w 552450"/>
                <a:gd name="connsiteY63" fmla="*/ 359568 h 416718"/>
                <a:gd name="connsiteX64" fmla="*/ 233362 w 552450"/>
                <a:gd name="connsiteY64" fmla="*/ 397668 h 416718"/>
                <a:gd name="connsiteX65" fmla="*/ 252412 w 552450"/>
                <a:gd name="connsiteY65" fmla="*/ 404812 h 416718"/>
                <a:gd name="connsiteX66" fmla="*/ 254793 w 552450"/>
                <a:gd name="connsiteY66" fmla="*/ 373856 h 416718"/>
                <a:gd name="connsiteX67" fmla="*/ 257175 w 552450"/>
                <a:gd name="connsiteY67" fmla="*/ 354806 h 416718"/>
                <a:gd name="connsiteX68" fmla="*/ 250031 w 552450"/>
                <a:gd name="connsiteY68" fmla="*/ 338137 h 416718"/>
                <a:gd name="connsiteX69" fmla="*/ 221456 w 552450"/>
                <a:gd name="connsiteY69" fmla="*/ 309562 h 416718"/>
                <a:gd name="connsiteX70" fmla="*/ 209550 w 552450"/>
                <a:gd name="connsiteY70" fmla="*/ 297656 h 416718"/>
                <a:gd name="connsiteX71" fmla="*/ 214312 w 552450"/>
                <a:gd name="connsiteY71" fmla="*/ 271462 h 416718"/>
                <a:gd name="connsiteX72" fmla="*/ 214312 w 552450"/>
                <a:gd name="connsiteY72" fmla="*/ 271462 h 416718"/>
                <a:gd name="connsiteX73" fmla="*/ 226218 w 552450"/>
                <a:gd name="connsiteY73" fmla="*/ 240506 h 416718"/>
                <a:gd name="connsiteX74" fmla="*/ 221456 w 552450"/>
                <a:gd name="connsiteY74" fmla="*/ 207168 h 416718"/>
                <a:gd name="connsiteX75" fmla="*/ 238125 w 552450"/>
                <a:gd name="connsiteY75" fmla="*/ 169068 h 416718"/>
                <a:gd name="connsiteX76" fmla="*/ 238125 w 552450"/>
                <a:gd name="connsiteY76" fmla="*/ 150018 h 416718"/>
                <a:gd name="connsiteX77" fmla="*/ 307181 w 552450"/>
                <a:gd name="connsiteY77" fmla="*/ 130968 h 416718"/>
                <a:gd name="connsiteX78" fmla="*/ 350043 w 552450"/>
                <a:gd name="connsiteY78" fmla="*/ 111918 h 416718"/>
                <a:gd name="connsiteX79" fmla="*/ 364331 w 552450"/>
                <a:gd name="connsiteY79" fmla="*/ 88106 h 416718"/>
                <a:gd name="connsiteX80" fmla="*/ 378618 w 552450"/>
                <a:gd name="connsiteY80" fmla="*/ 76200 h 416718"/>
                <a:gd name="connsiteX81" fmla="*/ 416718 w 552450"/>
                <a:gd name="connsiteY81" fmla="*/ 83343 h 416718"/>
                <a:gd name="connsiteX82" fmla="*/ 485775 w 552450"/>
                <a:gd name="connsiteY82" fmla="*/ 90487 h 416718"/>
                <a:gd name="connsiteX83" fmla="*/ 552450 w 552450"/>
                <a:gd name="connsiteY83" fmla="*/ 21431 h 416718"/>
                <a:gd name="connsiteX84" fmla="*/ 531018 w 552450"/>
                <a:gd name="connsiteY84" fmla="*/ 0 h 416718"/>
                <a:gd name="connsiteX0" fmla="*/ 531018 w 552450"/>
                <a:gd name="connsiteY0" fmla="*/ 0 h 416718"/>
                <a:gd name="connsiteX1" fmla="*/ 481012 w 552450"/>
                <a:gd name="connsiteY1" fmla="*/ 35718 h 416718"/>
                <a:gd name="connsiteX2" fmla="*/ 423862 w 552450"/>
                <a:gd name="connsiteY2" fmla="*/ 42862 h 416718"/>
                <a:gd name="connsiteX3" fmla="*/ 385762 w 552450"/>
                <a:gd name="connsiteY3" fmla="*/ 42862 h 416718"/>
                <a:gd name="connsiteX4" fmla="*/ 321468 w 552450"/>
                <a:gd name="connsiteY4" fmla="*/ 78581 h 416718"/>
                <a:gd name="connsiteX5" fmla="*/ 283368 w 552450"/>
                <a:gd name="connsiteY5" fmla="*/ 100012 h 416718"/>
                <a:gd name="connsiteX6" fmla="*/ 264318 w 552450"/>
                <a:gd name="connsiteY6" fmla="*/ 116681 h 416718"/>
                <a:gd name="connsiteX7" fmla="*/ 242887 w 552450"/>
                <a:gd name="connsiteY7" fmla="*/ 114300 h 416718"/>
                <a:gd name="connsiteX8" fmla="*/ 242887 w 552450"/>
                <a:gd name="connsiteY8" fmla="*/ 114300 h 416718"/>
                <a:gd name="connsiteX9" fmla="*/ 192881 w 552450"/>
                <a:gd name="connsiteY9" fmla="*/ 111918 h 416718"/>
                <a:gd name="connsiteX10" fmla="*/ 183356 w 552450"/>
                <a:gd name="connsiteY10" fmla="*/ 130968 h 416718"/>
                <a:gd name="connsiteX11" fmla="*/ 200025 w 552450"/>
                <a:gd name="connsiteY11" fmla="*/ 150018 h 416718"/>
                <a:gd name="connsiteX12" fmla="*/ 197643 w 552450"/>
                <a:gd name="connsiteY12" fmla="*/ 183356 h 416718"/>
                <a:gd name="connsiteX13" fmla="*/ 192881 w 552450"/>
                <a:gd name="connsiteY13" fmla="*/ 211931 h 416718"/>
                <a:gd name="connsiteX14" fmla="*/ 188118 w 552450"/>
                <a:gd name="connsiteY14" fmla="*/ 235743 h 416718"/>
                <a:gd name="connsiteX15" fmla="*/ 185737 w 552450"/>
                <a:gd name="connsiteY15" fmla="*/ 269081 h 416718"/>
                <a:gd name="connsiteX16" fmla="*/ 164306 w 552450"/>
                <a:gd name="connsiteY16" fmla="*/ 290512 h 416718"/>
                <a:gd name="connsiteX17" fmla="*/ 128587 w 552450"/>
                <a:gd name="connsiteY17" fmla="*/ 335756 h 416718"/>
                <a:gd name="connsiteX18" fmla="*/ 116681 w 552450"/>
                <a:gd name="connsiteY18" fmla="*/ 354806 h 416718"/>
                <a:gd name="connsiteX19" fmla="*/ 100012 w 552450"/>
                <a:gd name="connsiteY19" fmla="*/ 350043 h 416718"/>
                <a:gd name="connsiteX20" fmla="*/ 73818 w 552450"/>
                <a:gd name="connsiteY20" fmla="*/ 326231 h 416718"/>
                <a:gd name="connsiteX21" fmla="*/ 88106 w 552450"/>
                <a:gd name="connsiteY21" fmla="*/ 254793 h 416718"/>
                <a:gd name="connsiteX22" fmla="*/ 71437 w 552450"/>
                <a:gd name="connsiteY22" fmla="*/ 221456 h 416718"/>
                <a:gd name="connsiteX23" fmla="*/ 76200 w 552450"/>
                <a:gd name="connsiteY23" fmla="*/ 190500 h 416718"/>
                <a:gd name="connsiteX24" fmla="*/ 83343 w 552450"/>
                <a:gd name="connsiteY24" fmla="*/ 161925 h 416718"/>
                <a:gd name="connsiteX25" fmla="*/ 95250 w 552450"/>
                <a:gd name="connsiteY25" fmla="*/ 142875 h 416718"/>
                <a:gd name="connsiteX26" fmla="*/ 111918 w 552450"/>
                <a:gd name="connsiteY26" fmla="*/ 142875 h 416718"/>
                <a:gd name="connsiteX27" fmla="*/ 86904 w 552450"/>
                <a:gd name="connsiteY27" fmla="*/ 126503 h 416718"/>
                <a:gd name="connsiteX28" fmla="*/ 64293 w 552450"/>
                <a:gd name="connsiteY28" fmla="*/ 152400 h 416718"/>
                <a:gd name="connsiteX29" fmla="*/ 71437 w 552450"/>
                <a:gd name="connsiteY29" fmla="*/ 171450 h 416718"/>
                <a:gd name="connsiteX30" fmla="*/ 67861 w 552450"/>
                <a:gd name="connsiteY30" fmla="*/ 184547 h 416718"/>
                <a:gd name="connsiteX31" fmla="*/ 50006 w 552450"/>
                <a:gd name="connsiteY31" fmla="*/ 204787 h 416718"/>
                <a:gd name="connsiteX32" fmla="*/ 54768 w 552450"/>
                <a:gd name="connsiteY32" fmla="*/ 223837 h 416718"/>
                <a:gd name="connsiteX33" fmla="*/ 59531 w 552450"/>
                <a:gd name="connsiteY33" fmla="*/ 230981 h 416718"/>
                <a:gd name="connsiteX34" fmla="*/ 28575 w 552450"/>
                <a:gd name="connsiteY34" fmla="*/ 242887 h 416718"/>
                <a:gd name="connsiteX35" fmla="*/ 16668 w 552450"/>
                <a:gd name="connsiteY35" fmla="*/ 233362 h 416718"/>
                <a:gd name="connsiteX36" fmla="*/ 11906 w 552450"/>
                <a:gd name="connsiteY36" fmla="*/ 219075 h 416718"/>
                <a:gd name="connsiteX37" fmla="*/ 11906 w 552450"/>
                <a:gd name="connsiteY37" fmla="*/ 219075 h 416718"/>
                <a:gd name="connsiteX38" fmla="*/ 11906 w 552450"/>
                <a:gd name="connsiteY38" fmla="*/ 204787 h 416718"/>
                <a:gd name="connsiteX39" fmla="*/ 0 w 552450"/>
                <a:gd name="connsiteY39" fmla="*/ 209550 h 416718"/>
                <a:gd name="connsiteX40" fmla="*/ 0 w 552450"/>
                <a:gd name="connsiteY40" fmla="*/ 230981 h 416718"/>
                <a:gd name="connsiteX41" fmla="*/ 14287 w 552450"/>
                <a:gd name="connsiteY41" fmla="*/ 250031 h 416718"/>
                <a:gd name="connsiteX42" fmla="*/ 38100 w 552450"/>
                <a:gd name="connsiteY42" fmla="*/ 254793 h 416718"/>
                <a:gd name="connsiteX43" fmla="*/ 61912 w 552450"/>
                <a:gd name="connsiteY43" fmla="*/ 252412 h 416718"/>
                <a:gd name="connsiteX44" fmla="*/ 59531 w 552450"/>
                <a:gd name="connsiteY44" fmla="*/ 264318 h 416718"/>
                <a:gd name="connsiteX45" fmla="*/ 66675 w 552450"/>
                <a:gd name="connsiteY45" fmla="*/ 283368 h 416718"/>
                <a:gd name="connsiteX46" fmla="*/ 57150 w 552450"/>
                <a:gd name="connsiteY46" fmla="*/ 300037 h 416718"/>
                <a:gd name="connsiteX47" fmla="*/ 54768 w 552450"/>
                <a:gd name="connsiteY47" fmla="*/ 316706 h 416718"/>
                <a:gd name="connsiteX48" fmla="*/ 59531 w 552450"/>
                <a:gd name="connsiteY48" fmla="*/ 350043 h 416718"/>
                <a:gd name="connsiteX49" fmla="*/ 78581 w 552450"/>
                <a:gd name="connsiteY49" fmla="*/ 369093 h 416718"/>
                <a:gd name="connsiteX50" fmla="*/ 78581 w 552450"/>
                <a:gd name="connsiteY50" fmla="*/ 378618 h 416718"/>
                <a:gd name="connsiteX51" fmla="*/ 76200 w 552450"/>
                <a:gd name="connsiteY51" fmla="*/ 395287 h 416718"/>
                <a:gd name="connsiteX52" fmla="*/ 71437 w 552450"/>
                <a:gd name="connsiteY52" fmla="*/ 407193 h 416718"/>
                <a:gd name="connsiteX53" fmla="*/ 90487 w 552450"/>
                <a:gd name="connsiteY53" fmla="*/ 416718 h 416718"/>
                <a:gd name="connsiteX54" fmla="*/ 100012 w 552450"/>
                <a:gd name="connsiteY54" fmla="*/ 397668 h 416718"/>
                <a:gd name="connsiteX55" fmla="*/ 104775 w 552450"/>
                <a:gd name="connsiteY55" fmla="*/ 383381 h 416718"/>
                <a:gd name="connsiteX56" fmla="*/ 126206 w 552450"/>
                <a:gd name="connsiteY56" fmla="*/ 369093 h 416718"/>
                <a:gd name="connsiteX57" fmla="*/ 138112 w 552450"/>
                <a:gd name="connsiteY57" fmla="*/ 350043 h 416718"/>
                <a:gd name="connsiteX58" fmla="*/ 150018 w 552450"/>
                <a:gd name="connsiteY58" fmla="*/ 330993 h 416718"/>
                <a:gd name="connsiteX59" fmla="*/ 164306 w 552450"/>
                <a:gd name="connsiteY59" fmla="*/ 316706 h 416718"/>
                <a:gd name="connsiteX60" fmla="*/ 183356 w 552450"/>
                <a:gd name="connsiteY60" fmla="*/ 309562 h 416718"/>
                <a:gd name="connsiteX61" fmla="*/ 197643 w 552450"/>
                <a:gd name="connsiteY61" fmla="*/ 326231 h 416718"/>
                <a:gd name="connsiteX62" fmla="*/ 223837 w 552450"/>
                <a:gd name="connsiteY62" fmla="*/ 338137 h 416718"/>
                <a:gd name="connsiteX63" fmla="*/ 235743 w 552450"/>
                <a:gd name="connsiteY63" fmla="*/ 359568 h 416718"/>
                <a:gd name="connsiteX64" fmla="*/ 233362 w 552450"/>
                <a:gd name="connsiteY64" fmla="*/ 397668 h 416718"/>
                <a:gd name="connsiteX65" fmla="*/ 252412 w 552450"/>
                <a:gd name="connsiteY65" fmla="*/ 404812 h 416718"/>
                <a:gd name="connsiteX66" fmla="*/ 254793 w 552450"/>
                <a:gd name="connsiteY66" fmla="*/ 373856 h 416718"/>
                <a:gd name="connsiteX67" fmla="*/ 257175 w 552450"/>
                <a:gd name="connsiteY67" fmla="*/ 354806 h 416718"/>
                <a:gd name="connsiteX68" fmla="*/ 250031 w 552450"/>
                <a:gd name="connsiteY68" fmla="*/ 338137 h 416718"/>
                <a:gd name="connsiteX69" fmla="*/ 221456 w 552450"/>
                <a:gd name="connsiteY69" fmla="*/ 309562 h 416718"/>
                <a:gd name="connsiteX70" fmla="*/ 209550 w 552450"/>
                <a:gd name="connsiteY70" fmla="*/ 297656 h 416718"/>
                <a:gd name="connsiteX71" fmla="*/ 214312 w 552450"/>
                <a:gd name="connsiteY71" fmla="*/ 271462 h 416718"/>
                <a:gd name="connsiteX72" fmla="*/ 214312 w 552450"/>
                <a:gd name="connsiteY72" fmla="*/ 271462 h 416718"/>
                <a:gd name="connsiteX73" fmla="*/ 226218 w 552450"/>
                <a:gd name="connsiteY73" fmla="*/ 240506 h 416718"/>
                <a:gd name="connsiteX74" fmla="*/ 221456 w 552450"/>
                <a:gd name="connsiteY74" fmla="*/ 207168 h 416718"/>
                <a:gd name="connsiteX75" fmla="*/ 238125 w 552450"/>
                <a:gd name="connsiteY75" fmla="*/ 169068 h 416718"/>
                <a:gd name="connsiteX76" fmla="*/ 238125 w 552450"/>
                <a:gd name="connsiteY76" fmla="*/ 150018 h 416718"/>
                <a:gd name="connsiteX77" fmla="*/ 307181 w 552450"/>
                <a:gd name="connsiteY77" fmla="*/ 130968 h 416718"/>
                <a:gd name="connsiteX78" fmla="*/ 350043 w 552450"/>
                <a:gd name="connsiteY78" fmla="*/ 111918 h 416718"/>
                <a:gd name="connsiteX79" fmla="*/ 364331 w 552450"/>
                <a:gd name="connsiteY79" fmla="*/ 88106 h 416718"/>
                <a:gd name="connsiteX80" fmla="*/ 378618 w 552450"/>
                <a:gd name="connsiteY80" fmla="*/ 76200 h 416718"/>
                <a:gd name="connsiteX81" fmla="*/ 416718 w 552450"/>
                <a:gd name="connsiteY81" fmla="*/ 83343 h 416718"/>
                <a:gd name="connsiteX82" fmla="*/ 485775 w 552450"/>
                <a:gd name="connsiteY82" fmla="*/ 90487 h 416718"/>
                <a:gd name="connsiteX83" fmla="*/ 552450 w 552450"/>
                <a:gd name="connsiteY83" fmla="*/ 21431 h 416718"/>
                <a:gd name="connsiteX84" fmla="*/ 531018 w 552450"/>
                <a:gd name="connsiteY84" fmla="*/ 0 h 416718"/>
                <a:gd name="connsiteX0" fmla="*/ 531018 w 552450"/>
                <a:gd name="connsiteY0" fmla="*/ 0 h 416718"/>
                <a:gd name="connsiteX1" fmla="*/ 481012 w 552450"/>
                <a:gd name="connsiteY1" fmla="*/ 35718 h 416718"/>
                <a:gd name="connsiteX2" fmla="*/ 423862 w 552450"/>
                <a:gd name="connsiteY2" fmla="*/ 42862 h 416718"/>
                <a:gd name="connsiteX3" fmla="*/ 385762 w 552450"/>
                <a:gd name="connsiteY3" fmla="*/ 42862 h 416718"/>
                <a:gd name="connsiteX4" fmla="*/ 321468 w 552450"/>
                <a:gd name="connsiteY4" fmla="*/ 78581 h 416718"/>
                <a:gd name="connsiteX5" fmla="*/ 283368 w 552450"/>
                <a:gd name="connsiteY5" fmla="*/ 100012 h 416718"/>
                <a:gd name="connsiteX6" fmla="*/ 264318 w 552450"/>
                <a:gd name="connsiteY6" fmla="*/ 116681 h 416718"/>
                <a:gd name="connsiteX7" fmla="*/ 242887 w 552450"/>
                <a:gd name="connsiteY7" fmla="*/ 114300 h 416718"/>
                <a:gd name="connsiteX8" fmla="*/ 242887 w 552450"/>
                <a:gd name="connsiteY8" fmla="*/ 114300 h 416718"/>
                <a:gd name="connsiteX9" fmla="*/ 192881 w 552450"/>
                <a:gd name="connsiteY9" fmla="*/ 111918 h 416718"/>
                <a:gd name="connsiteX10" fmla="*/ 183356 w 552450"/>
                <a:gd name="connsiteY10" fmla="*/ 130968 h 416718"/>
                <a:gd name="connsiteX11" fmla="*/ 200025 w 552450"/>
                <a:gd name="connsiteY11" fmla="*/ 150018 h 416718"/>
                <a:gd name="connsiteX12" fmla="*/ 197643 w 552450"/>
                <a:gd name="connsiteY12" fmla="*/ 183356 h 416718"/>
                <a:gd name="connsiteX13" fmla="*/ 192881 w 552450"/>
                <a:gd name="connsiteY13" fmla="*/ 211931 h 416718"/>
                <a:gd name="connsiteX14" fmla="*/ 188118 w 552450"/>
                <a:gd name="connsiteY14" fmla="*/ 235743 h 416718"/>
                <a:gd name="connsiteX15" fmla="*/ 185737 w 552450"/>
                <a:gd name="connsiteY15" fmla="*/ 269081 h 416718"/>
                <a:gd name="connsiteX16" fmla="*/ 164306 w 552450"/>
                <a:gd name="connsiteY16" fmla="*/ 290512 h 416718"/>
                <a:gd name="connsiteX17" fmla="*/ 128587 w 552450"/>
                <a:gd name="connsiteY17" fmla="*/ 335756 h 416718"/>
                <a:gd name="connsiteX18" fmla="*/ 116681 w 552450"/>
                <a:gd name="connsiteY18" fmla="*/ 354806 h 416718"/>
                <a:gd name="connsiteX19" fmla="*/ 100012 w 552450"/>
                <a:gd name="connsiteY19" fmla="*/ 350043 h 416718"/>
                <a:gd name="connsiteX20" fmla="*/ 73818 w 552450"/>
                <a:gd name="connsiteY20" fmla="*/ 326231 h 416718"/>
                <a:gd name="connsiteX21" fmla="*/ 88106 w 552450"/>
                <a:gd name="connsiteY21" fmla="*/ 254793 h 416718"/>
                <a:gd name="connsiteX22" fmla="*/ 71437 w 552450"/>
                <a:gd name="connsiteY22" fmla="*/ 221456 h 416718"/>
                <a:gd name="connsiteX23" fmla="*/ 76200 w 552450"/>
                <a:gd name="connsiteY23" fmla="*/ 190500 h 416718"/>
                <a:gd name="connsiteX24" fmla="*/ 83343 w 552450"/>
                <a:gd name="connsiteY24" fmla="*/ 161925 h 416718"/>
                <a:gd name="connsiteX25" fmla="*/ 95250 w 552450"/>
                <a:gd name="connsiteY25" fmla="*/ 142875 h 416718"/>
                <a:gd name="connsiteX26" fmla="*/ 97615 w 552450"/>
                <a:gd name="connsiteY26" fmla="*/ 132457 h 416718"/>
                <a:gd name="connsiteX27" fmla="*/ 86904 w 552450"/>
                <a:gd name="connsiteY27" fmla="*/ 126503 h 416718"/>
                <a:gd name="connsiteX28" fmla="*/ 64293 w 552450"/>
                <a:gd name="connsiteY28" fmla="*/ 152400 h 416718"/>
                <a:gd name="connsiteX29" fmla="*/ 71437 w 552450"/>
                <a:gd name="connsiteY29" fmla="*/ 171450 h 416718"/>
                <a:gd name="connsiteX30" fmla="*/ 67861 w 552450"/>
                <a:gd name="connsiteY30" fmla="*/ 184547 h 416718"/>
                <a:gd name="connsiteX31" fmla="*/ 50006 w 552450"/>
                <a:gd name="connsiteY31" fmla="*/ 204787 h 416718"/>
                <a:gd name="connsiteX32" fmla="*/ 54768 w 552450"/>
                <a:gd name="connsiteY32" fmla="*/ 223837 h 416718"/>
                <a:gd name="connsiteX33" fmla="*/ 59531 w 552450"/>
                <a:gd name="connsiteY33" fmla="*/ 230981 h 416718"/>
                <a:gd name="connsiteX34" fmla="*/ 28575 w 552450"/>
                <a:gd name="connsiteY34" fmla="*/ 242887 h 416718"/>
                <a:gd name="connsiteX35" fmla="*/ 16668 w 552450"/>
                <a:gd name="connsiteY35" fmla="*/ 233362 h 416718"/>
                <a:gd name="connsiteX36" fmla="*/ 11906 w 552450"/>
                <a:gd name="connsiteY36" fmla="*/ 219075 h 416718"/>
                <a:gd name="connsiteX37" fmla="*/ 11906 w 552450"/>
                <a:gd name="connsiteY37" fmla="*/ 219075 h 416718"/>
                <a:gd name="connsiteX38" fmla="*/ 11906 w 552450"/>
                <a:gd name="connsiteY38" fmla="*/ 204787 h 416718"/>
                <a:gd name="connsiteX39" fmla="*/ 0 w 552450"/>
                <a:gd name="connsiteY39" fmla="*/ 209550 h 416718"/>
                <a:gd name="connsiteX40" fmla="*/ 0 w 552450"/>
                <a:gd name="connsiteY40" fmla="*/ 230981 h 416718"/>
                <a:gd name="connsiteX41" fmla="*/ 14287 w 552450"/>
                <a:gd name="connsiteY41" fmla="*/ 250031 h 416718"/>
                <a:gd name="connsiteX42" fmla="*/ 38100 w 552450"/>
                <a:gd name="connsiteY42" fmla="*/ 254793 h 416718"/>
                <a:gd name="connsiteX43" fmla="*/ 61912 w 552450"/>
                <a:gd name="connsiteY43" fmla="*/ 252412 h 416718"/>
                <a:gd name="connsiteX44" fmla="*/ 59531 w 552450"/>
                <a:gd name="connsiteY44" fmla="*/ 264318 h 416718"/>
                <a:gd name="connsiteX45" fmla="*/ 66675 w 552450"/>
                <a:gd name="connsiteY45" fmla="*/ 283368 h 416718"/>
                <a:gd name="connsiteX46" fmla="*/ 57150 w 552450"/>
                <a:gd name="connsiteY46" fmla="*/ 300037 h 416718"/>
                <a:gd name="connsiteX47" fmla="*/ 54768 w 552450"/>
                <a:gd name="connsiteY47" fmla="*/ 316706 h 416718"/>
                <a:gd name="connsiteX48" fmla="*/ 59531 w 552450"/>
                <a:gd name="connsiteY48" fmla="*/ 350043 h 416718"/>
                <a:gd name="connsiteX49" fmla="*/ 78581 w 552450"/>
                <a:gd name="connsiteY49" fmla="*/ 369093 h 416718"/>
                <a:gd name="connsiteX50" fmla="*/ 78581 w 552450"/>
                <a:gd name="connsiteY50" fmla="*/ 378618 h 416718"/>
                <a:gd name="connsiteX51" fmla="*/ 76200 w 552450"/>
                <a:gd name="connsiteY51" fmla="*/ 395287 h 416718"/>
                <a:gd name="connsiteX52" fmla="*/ 71437 w 552450"/>
                <a:gd name="connsiteY52" fmla="*/ 407193 h 416718"/>
                <a:gd name="connsiteX53" fmla="*/ 90487 w 552450"/>
                <a:gd name="connsiteY53" fmla="*/ 416718 h 416718"/>
                <a:gd name="connsiteX54" fmla="*/ 100012 w 552450"/>
                <a:gd name="connsiteY54" fmla="*/ 397668 h 416718"/>
                <a:gd name="connsiteX55" fmla="*/ 104775 w 552450"/>
                <a:gd name="connsiteY55" fmla="*/ 383381 h 416718"/>
                <a:gd name="connsiteX56" fmla="*/ 126206 w 552450"/>
                <a:gd name="connsiteY56" fmla="*/ 369093 h 416718"/>
                <a:gd name="connsiteX57" fmla="*/ 138112 w 552450"/>
                <a:gd name="connsiteY57" fmla="*/ 350043 h 416718"/>
                <a:gd name="connsiteX58" fmla="*/ 150018 w 552450"/>
                <a:gd name="connsiteY58" fmla="*/ 330993 h 416718"/>
                <a:gd name="connsiteX59" fmla="*/ 164306 w 552450"/>
                <a:gd name="connsiteY59" fmla="*/ 316706 h 416718"/>
                <a:gd name="connsiteX60" fmla="*/ 183356 w 552450"/>
                <a:gd name="connsiteY60" fmla="*/ 309562 h 416718"/>
                <a:gd name="connsiteX61" fmla="*/ 197643 w 552450"/>
                <a:gd name="connsiteY61" fmla="*/ 326231 h 416718"/>
                <a:gd name="connsiteX62" fmla="*/ 223837 w 552450"/>
                <a:gd name="connsiteY62" fmla="*/ 338137 h 416718"/>
                <a:gd name="connsiteX63" fmla="*/ 235743 w 552450"/>
                <a:gd name="connsiteY63" fmla="*/ 359568 h 416718"/>
                <a:gd name="connsiteX64" fmla="*/ 233362 w 552450"/>
                <a:gd name="connsiteY64" fmla="*/ 397668 h 416718"/>
                <a:gd name="connsiteX65" fmla="*/ 252412 w 552450"/>
                <a:gd name="connsiteY65" fmla="*/ 404812 h 416718"/>
                <a:gd name="connsiteX66" fmla="*/ 254793 w 552450"/>
                <a:gd name="connsiteY66" fmla="*/ 373856 h 416718"/>
                <a:gd name="connsiteX67" fmla="*/ 257175 w 552450"/>
                <a:gd name="connsiteY67" fmla="*/ 354806 h 416718"/>
                <a:gd name="connsiteX68" fmla="*/ 250031 w 552450"/>
                <a:gd name="connsiteY68" fmla="*/ 338137 h 416718"/>
                <a:gd name="connsiteX69" fmla="*/ 221456 w 552450"/>
                <a:gd name="connsiteY69" fmla="*/ 309562 h 416718"/>
                <a:gd name="connsiteX70" fmla="*/ 209550 w 552450"/>
                <a:gd name="connsiteY70" fmla="*/ 297656 h 416718"/>
                <a:gd name="connsiteX71" fmla="*/ 214312 w 552450"/>
                <a:gd name="connsiteY71" fmla="*/ 271462 h 416718"/>
                <a:gd name="connsiteX72" fmla="*/ 214312 w 552450"/>
                <a:gd name="connsiteY72" fmla="*/ 271462 h 416718"/>
                <a:gd name="connsiteX73" fmla="*/ 226218 w 552450"/>
                <a:gd name="connsiteY73" fmla="*/ 240506 h 416718"/>
                <a:gd name="connsiteX74" fmla="*/ 221456 w 552450"/>
                <a:gd name="connsiteY74" fmla="*/ 207168 h 416718"/>
                <a:gd name="connsiteX75" fmla="*/ 238125 w 552450"/>
                <a:gd name="connsiteY75" fmla="*/ 169068 h 416718"/>
                <a:gd name="connsiteX76" fmla="*/ 238125 w 552450"/>
                <a:gd name="connsiteY76" fmla="*/ 150018 h 416718"/>
                <a:gd name="connsiteX77" fmla="*/ 307181 w 552450"/>
                <a:gd name="connsiteY77" fmla="*/ 130968 h 416718"/>
                <a:gd name="connsiteX78" fmla="*/ 350043 w 552450"/>
                <a:gd name="connsiteY78" fmla="*/ 111918 h 416718"/>
                <a:gd name="connsiteX79" fmla="*/ 364331 w 552450"/>
                <a:gd name="connsiteY79" fmla="*/ 88106 h 416718"/>
                <a:gd name="connsiteX80" fmla="*/ 378618 w 552450"/>
                <a:gd name="connsiteY80" fmla="*/ 76200 h 416718"/>
                <a:gd name="connsiteX81" fmla="*/ 416718 w 552450"/>
                <a:gd name="connsiteY81" fmla="*/ 83343 h 416718"/>
                <a:gd name="connsiteX82" fmla="*/ 485775 w 552450"/>
                <a:gd name="connsiteY82" fmla="*/ 90487 h 416718"/>
                <a:gd name="connsiteX83" fmla="*/ 552450 w 552450"/>
                <a:gd name="connsiteY83" fmla="*/ 21431 h 416718"/>
                <a:gd name="connsiteX84" fmla="*/ 531018 w 552450"/>
                <a:gd name="connsiteY84" fmla="*/ 0 h 416718"/>
                <a:gd name="connsiteX0" fmla="*/ 531018 w 552450"/>
                <a:gd name="connsiteY0" fmla="*/ 0 h 416718"/>
                <a:gd name="connsiteX1" fmla="*/ 481012 w 552450"/>
                <a:gd name="connsiteY1" fmla="*/ 35718 h 416718"/>
                <a:gd name="connsiteX2" fmla="*/ 423862 w 552450"/>
                <a:gd name="connsiteY2" fmla="*/ 42862 h 416718"/>
                <a:gd name="connsiteX3" fmla="*/ 385762 w 552450"/>
                <a:gd name="connsiteY3" fmla="*/ 42862 h 416718"/>
                <a:gd name="connsiteX4" fmla="*/ 321468 w 552450"/>
                <a:gd name="connsiteY4" fmla="*/ 78581 h 416718"/>
                <a:gd name="connsiteX5" fmla="*/ 283368 w 552450"/>
                <a:gd name="connsiteY5" fmla="*/ 100012 h 416718"/>
                <a:gd name="connsiteX6" fmla="*/ 264318 w 552450"/>
                <a:gd name="connsiteY6" fmla="*/ 116681 h 416718"/>
                <a:gd name="connsiteX7" fmla="*/ 242887 w 552450"/>
                <a:gd name="connsiteY7" fmla="*/ 114300 h 416718"/>
                <a:gd name="connsiteX8" fmla="*/ 242887 w 552450"/>
                <a:gd name="connsiteY8" fmla="*/ 114300 h 416718"/>
                <a:gd name="connsiteX9" fmla="*/ 192881 w 552450"/>
                <a:gd name="connsiteY9" fmla="*/ 111918 h 416718"/>
                <a:gd name="connsiteX10" fmla="*/ 183356 w 552450"/>
                <a:gd name="connsiteY10" fmla="*/ 130968 h 416718"/>
                <a:gd name="connsiteX11" fmla="*/ 200025 w 552450"/>
                <a:gd name="connsiteY11" fmla="*/ 150018 h 416718"/>
                <a:gd name="connsiteX12" fmla="*/ 197643 w 552450"/>
                <a:gd name="connsiteY12" fmla="*/ 183356 h 416718"/>
                <a:gd name="connsiteX13" fmla="*/ 192881 w 552450"/>
                <a:gd name="connsiteY13" fmla="*/ 211931 h 416718"/>
                <a:gd name="connsiteX14" fmla="*/ 188118 w 552450"/>
                <a:gd name="connsiteY14" fmla="*/ 235743 h 416718"/>
                <a:gd name="connsiteX15" fmla="*/ 185737 w 552450"/>
                <a:gd name="connsiteY15" fmla="*/ 269081 h 416718"/>
                <a:gd name="connsiteX16" fmla="*/ 164306 w 552450"/>
                <a:gd name="connsiteY16" fmla="*/ 290512 h 416718"/>
                <a:gd name="connsiteX17" fmla="*/ 128587 w 552450"/>
                <a:gd name="connsiteY17" fmla="*/ 335756 h 416718"/>
                <a:gd name="connsiteX18" fmla="*/ 116681 w 552450"/>
                <a:gd name="connsiteY18" fmla="*/ 354806 h 416718"/>
                <a:gd name="connsiteX19" fmla="*/ 100012 w 552450"/>
                <a:gd name="connsiteY19" fmla="*/ 350043 h 416718"/>
                <a:gd name="connsiteX20" fmla="*/ 73818 w 552450"/>
                <a:gd name="connsiteY20" fmla="*/ 326231 h 416718"/>
                <a:gd name="connsiteX21" fmla="*/ 88106 w 552450"/>
                <a:gd name="connsiteY21" fmla="*/ 254793 h 416718"/>
                <a:gd name="connsiteX22" fmla="*/ 71437 w 552450"/>
                <a:gd name="connsiteY22" fmla="*/ 221456 h 416718"/>
                <a:gd name="connsiteX23" fmla="*/ 76200 w 552450"/>
                <a:gd name="connsiteY23" fmla="*/ 190500 h 416718"/>
                <a:gd name="connsiteX24" fmla="*/ 83343 w 552450"/>
                <a:gd name="connsiteY24" fmla="*/ 161925 h 416718"/>
                <a:gd name="connsiteX25" fmla="*/ 95250 w 552450"/>
                <a:gd name="connsiteY25" fmla="*/ 142875 h 416718"/>
                <a:gd name="connsiteX26" fmla="*/ 97615 w 552450"/>
                <a:gd name="connsiteY26" fmla="*/ 132457 h 416718"/>
                <a:gd name="connsiteX27" fmla="*/ 86904 w 552450"/>
                <a:gd name="connsiteY27" fmla="*/ 126503 h 416718"/>
                <a:gd name="connsiteX28" fmla="*/ 64293 w 552450"/>
                <a:gd name="connsiteY28" fmla="*/ 152400 h 416718"/>
                <a:gd name="connsiteX29" fmla="*/ 71437 w 552450"/>
                <a:gd name="connsiteY29" fmla="*/ 171450 h 416718"/>
                <a:gd name="connsiteX30" fmla="*/ 67861 w 552450"/>
                <a:gd name="connsiteY30" fmla="*/ 184547 h 416718"/>
                <a:gd name="connsiteX31" fmla="*/ 50006 w 552450"/>
                <a:gd name="connsiteY31" fmla="*/ 204787 h 416718"/>
                <a:gd name="connsiteX32" fmla="*/ 54768 w 552450"/>
                <a:gd name="connsiteY32" fmla="*/ 223837 h 416718"/>
                <a:gd name="connsiteX33" fmla="*/ 59531 w 552450"/>
                <a:gd name="connsiteY33" fmla="*/ 230981 h 416718"/>
                <a:gd name="connsiteX34" fmla="*/ 28575 w 552450"/>
                <a:gd name="connsiteY34" fmla="*/ 242887 h 416718"/>
                <a:gd name="connsiteX35" fmla="*/ 16668 w 552450"/>
                <a:gd name="connsiteY35" fmla="*/ 233362 h 416718"/>
                <a:gd name="connsiteX36" fmla="*/ 11906 w 552450"/>
                <a:gd name="connsiteY36" fmla="*/ 219075 h 416718"/>
                <a:gd name="connsiteX37" fmla="*/ 11906 w 552450"/>
                <a:gd name="connsiteY37" fmla="*/ 219075 h 416718"/>
                <a:gd name="connsiteX38" fmla="*/ 11906 w 552450"/>
                <a:gd name="connsiteY38" fmla="*/ 204787 h 416718"/>
                <a:gd name="connsiteX39" fmla="*/ 0 w 552450"/>
                <a:gd name="connsiteY39" fmla="*/ 209550 h 416718"/>
                <a:gd name="connsiteX40" fmla="*/ 0 w 552450"/>
                <a:gd name="connsiteY40" fmla="*/ 230981 h 416718"/>
                <a:gd name="connsiteX41" fmla="*/ 14287 w 552450"/>
                <a:gd name="connsiteY41" fmla="*/ 250031 h 416718"/>
                <a:gd name="connsiteX42" fmla="*/ 38100 w 552450"/>
                <a:gd name="connsiteY42" fmla="*/ 254793 h 416718"/>
                <a:gd name="connsiteX43" fmla="*/ 61912 w 552450"/>
                <a:gd name="connsiteY43" fmla="*/ 252412 h 416718"/>
                <a:gd name="connsiteX44" fmla="*/ 54167 w 552450"/>
                <a:gd name="connsiteY44" fmla="*/ 265806 h 416718"/>
                <a:gd name="connsiteX45" fmla="*/ 66675 w 552450"/>
                <a:gd name="connsiteY45" fmla="*/ 283368 h 416718"/>
                <a:gd name="connsiteX46" fmla="*/ 57150 w 552450"/>
                <a:gd name="connsiteY46" fmla="*/ 300037 h 416718"/>
                <a:gd name="connsiteX47" fmla="*/ 54768 w 552450"/>
                <a:gd name="connsiteY47" fmla="*/ 316706 h 416718"/>
                <a:gd name="connsiteX48" fmla="*/ 59531 w 552450"/>
                <a:gd name="connsiteY48" fmla="*/ 350043 h 416718"/>
                <a:gd name="connsiteX49" fmla="*/ 78581 w 552450"/>
                <a:gd name="connsiteY49" fmla="*/ 369093 h 416718"/>
                <a:gd name="connsiteX50" fmla="*/ 78581 w 552450"/>
                <a:gd name="connsiteY50" fmla="*/ 378618 h 416718"/>
                <a:gd name="connsiteX51" fmla="*/ 76200 w 552450"/>
                <a:gd name="connsiteY51" fmla="*/ 395287 h 416718"/>
                <a:gd name="connsiteX52" fmla="*/ 71437 w 552450"/>
                <a:gd name="connsiteY52" fmla="*/ 407193 h 416718"/>
                <a:gd name="connsiteX53" fmla="*/ 90487 w 552450"/>
                <a:gd name="connsiteY53" fmla="*/ 416718 h 416718"/>
                <a:gd name="connsiteX54" fmla="*/ 100012 w 552450"/>
                <a:gd name="connsiteY54" fmla="*/ 397668 h 416718"/>
                <a:gd name="connsiteX55" fmla="*/ 104775 w 552450"/>
                <a:gd name="connsiteY55" fmla="*/ 383381 h 416718"/>
                <a:gd name="connsiteX56" fmla="*/ 126206 w 552450"/>
                <a:gd name="connsiteY56" fmla="*/ 369093 h 416718"/>
                <a:gd name="connsiteX57" fmla="*/ 138112 w 552450"/>
                <a:gd name="connsiteY57" fmla="*/ 350043 h 416718"/>
                <a:gd name="connsiteX58" fmla="*/ 150018 w 552450"/>
                <a:gd name="connsiteY58" fmla="*/ 330993 h 416718"/>
                <a:gd name="connsiteX59" fmla="*/ 164306 w 552450"/>
                <a:gd name="connsiteY59" fmla="*/ 316706 h 416718"/>
                <a:gd name="connsiteX60" fmla="*/ 183356 w 552450"/>
                <a:gd name="connsiteY60" fmla="*/ 309562 h 416718"/>
                <a:gd name="connsiteX61" fmla="*/ 197643 w 552450"/>
                <a:gd name="connsiteY61" fmla="*/ 326231 h 416718"/>
                <a:gd name="connsiteX62" fmla="*/ 223837 w 552450"/>
                <a:gd name="connsiteY62" fmla="*/ 338137 h 416718"/>
                <a:gd name="connsiteX63" fmla="*/ 235743 w 552450"/>
                <a:gd name="connsiteY63" fmla="*/ 359568 h 416718"/>
                <a:gd name="connsiteX64" fmla="*/ 233362 w 552450"/>
                <a:gd name="connsiteY64" fmla="*/ 397668 h 416718"/>
                <a:gd name="connsiteX65" fmla="*/ 252412 w 552450"/>
                <a:gd name="connsiteY65" fmla="*/ 404812 h 416718"/>
                <a:gd name="connsiteX66" fmla="*/ 254793 w 552450"/>
                <a:gd name="connsiteY66" fmla="*/ 373856 h 416718"/>
                <a:gd name="connsiteX67" fmla="*/ 257175 w 552450"/>
                <a:gd name="connsiteY67" fmla="*/ 354806 h 416718"/>
                <a:gd name="connsiteX68" fmla="*/ 250031 w 552450"/>
                <a:gd name="connsiteY68" fmla="*/ 338137 h 416718"/>
                <a:gd name="connsiteX69" fmla="*/ 221456 w 552450"/>
                <a:gd name="connsiteY69" fmla="*/ 309562 h 416718"/>
                <a:gd name="connsiteX70" fmla="*/ 209550 w 552450"/>
                <a:gd name="connsiteY70" fmla="*/ 297656 h 416718"/>
                <a:gd name="connsiteX71" fmla="*/ 214312 w 552450"/>
                <a:gd name="connsiteY71" fmla="*/ 271462 h 416718"/>
                <a:gd name="connsiteX72" fmla="*/ 214312 w 552450"/>
                <a:gd name="connsiteY72" fmla="*/ 271462 h 416718"/>
                <a:gd name="connsiteX73" fmla="*/ 226218 w 552450"/>
                <a:gd name="connsiteY73" fmla="*/ 240506 h 416718"/>
                <a:gd name="connsiteX74" fmla="*/ 221456 w 552450"/>
                <a:gd name="connsiteY74" fmla="*/ 207168 h 416718"/>
                <a:gd name="connsiteX75" fmla="*/ 238125 w 552450"/>
                <a:gd name="connsiteY75" fmla="*/ 169068 h 416718"/>
                <a:gd name="connsiteX76" fmla="*/ 238125 w 552450"/>
                <a:gd name="connsiteY76" fmla="*/ 150018 h 416718"/>
                <a:gd name="connsiteX77" fmla="*/ 307181 w 552450"/>
                <a:gd name="connsiteY77" fmla="*/ 130968 h 416718"/>
                <a:gd name="connsiteX78" fmla="*/ 350043 w 552450"/>
                <a:gd name="connsiteY78" fmla="*/ 111918 h 416718"/>
                <a:gd name="connsiteX79" fmla="*/ 364331 w 552450"/>
                <a:gd name="connsiteY79" fmla="*/ 88106 h 416718"/>
                <a:gd name="connsiteX80" fmla="*/ 378618 w 552450"/>
                <a:gd name="connsiteY80" fmla="*/ 76200 h 416718"/>
                <a:gd name="connsiteX81" fmla="*/ 416718 w 552450"/>
                <a:gd name="connsiteY81" fmla="*/ 83343 h 416718"/>
                <a:gd name="connsiteX82" fmla="*/ 485775 w 552450"/>
                <a:gd name="connsiteY82" fmla="*/ 90487 h 416718"/>
                <a:gd name="connsiteX83" fmla="*/ 552450 w 552450"/>
                <a:gd name="connsiteY83" fmla="*/ 21431 h 416718"/>
                <a:gd name="connsiteX84" fmla="*/ 531018 w 552450"/>
                <a:gd name="connsiteY84" fmla="*/ 0 h 41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52450" h="416718">
                  <a:moveTo>
                    <a:pt x="531018" y="0"/>
                  </a:moveTo>
                  <a:lnTo>
                    <a:pt x="481012" y="35718"/>
                  </a:lnTo>
                  <a:lnTo>
                    <a:pt x="423862" y="42862"/>
                  </a:lnTo>
                  <a:lnTo>
                    <a:pt x="385762" y="42862"/>
                  </a:lnTo>
                  <a:lnTo>
                    <a:pt x="321468" y="78581"/>
                  </a:lnTo>
                  <a:lnTo>
                    <a:pt x="283368" y="100012"/>
                  </a:lnTo>
                  <a:lnTo>
                    <a:pt x="264318" y="116681"/>
                  </a:lnTo>
                  <a:lnTo>
                    <a:pt x="242887" y="114300"/>
                  </a:lnTo>
                  <a:lnTo>
                    <a:pt x="242887" y="114300"/>
                  </a:lnTo>
                  <a:lnTo>
                    <a:pt x="192881" y="111918"/>
                  </a:lnTo>
                  <a:lnTo>
                    <a:pt x="183356" y="130968"/>
                  </a:lnTo>
                  <a:lnTo>
                    <a:pt x="200025" y="150018"/>
                  </a:lnTo>
                  <a:lnTo>
                    <a:pt x="197643" y="183356"/>
                  </a:lnTo>
                  <a:lnTo>
                    <a:pt x="192881" y="211931"/>
                  </a:lnTo>
                  <a:lnTo>
                    <a:pt x="188118" y="235743"/>
                  </a:lnTo>
                  <a:lnTo>
                    <a:pt x="185737" y="269081"/>
                  </a:lnTo>
                  <a:lnTo>
                    <a:pt x="164306" y="290512"/>
                  </a:lnTo>
                  <a:lnTo>
                    <a:pt x="128587" y="335756"/>
                  </a:lnTo>
                  <a:lnTo>
                    <a:pt x="116681" y="354806"/>
                  </a:lnTo>
                  <a:lnTo>
                    <a:pt x="100012" y="350043"/>
                  </a:lnTo>
                  <a:lnTo>
                    <a:pt x="73818" y="326231"/>
                  </a:lnTo>
                  <a:lnTo>
                    <a:pt x="88106" y="254793"/>
                  </a:lnTo>
                  <a:lnTo>
                    <a:pt x="71437" y="221456"/>
                  </a:lnTo>
                  <a:lnTo>
                    <a:pt x="76200" y="190500"/>
                  </a:lnTo>
                  <a:lnTo>
                    <a:pt x="83343" y="161925"/>
                  </a:lnTo>
                  <a:lnTo>
                    <a:pt x="95250" y="142875"/>
                  </a:lnTo>
                  <a:lnTo>
                    <a:pt x="97615" y="132457"/>
                  </a:lnTo>
                  <a:lnTo>
                    <a:pt x="86904" y="126503"/>
                  </a:lnTo>
                  <a:lnTo>
                    <a:pt x="64293" y="152400"/>
                  </a:lnTo>
                  <a:lnTo>
                    <a:pt x="71437" y="171450"/>
                  </a:lnTo>
                  <a:lnTo>
                    <a:pt x="67861" y="184547"/>
                  </a:lnTo>
                  <a:lnTo>
                    <a:pt x="50006" y="204787"/>
                  </a:lnTo>
                  <a:lnTo>
                    <a:pt x="54768" y="223837"/>
                  </a:lnTo>
                  <a:lnTo>
                    <a:pt x="59531" y="230981"/>
                  </a:lnTo>
                  <a:lnTo>
                    <a:pt x="28575" y="242887"/>
                  </a:lnTo>
                  <a:lnTo>
                    <a:pt x="16668" y="233362"/>
                  </a:lnTo>
                  <a:lnTo>
                    <a:pt x="11906" y="219075"/>
                  </a:lnTo>
                  <a:lnTo>
                    <a:pt x="11906" y="219075"/>
                  </a:lnTo>
                  <a:lnTo>
                    <a:pt x="11906" y="204787"/>
                  </a:lnTo>
                  <a:lnTo>
                    <a:pt x="0" y="209550"/>
                  </a:lnTo>
                  <a:lnTo>
                    <a:pt x="0" y="230981"/>
                  </a:lnTo>
                  <a:lnTo>
                    <a:pt x="14287" y="250031"/>
                  </a:lnTo>
                  <a:lnTo>
                    <a:pt x="38100" y="254793"/>
                  </a:lnTo>
                  <a:lnTo>
                    <a:pt x="61912" y="252412"/>
                  </a:lnTo>
                  <a:lnTo>
                    <a:pt x="54167" y="265806"/>
                  </a:lnTo>
                  <a:lnTo>
                    <a:pt x="66675" y="283368"/>
                  </a:lnTo>
                  <a:lnTo>
                    <a:pt x="57150" y="300037"/>
                  </a:lnTo>
                  <a:lnTo>
                    <a:pt x="54768" y="316706"/>
                  </a:lnTo>
                  <a:lnTo>
                    <a:pt x="59531" y="350043"/>
                  </a:lnTo>
                  <a:lnTo>
                    <a:pt x="78581" y="369093"/>
                  </a:lnTo>
                  <a:lnTo>
                    <a:pt x="78581" y="378618"/>
                  </a:lnTo>
                  <a:lnTo>
                    <a:pt x="76200" y="395287"/>
                  </a:lnTo>
                  <a:lnTo>
                    <a:pt x="71437" y="407193"/>
                  </a:lnTo>
                  <a:lnTo>
                    <a:pt x="90487" y="416718"/>
                  </a:lnTo>
                  <a:lnTo>
                    <a:pt x="100012" y="397668"/>
                  </a:lnTo>
                  <a:lnTo>
                    <a:pt x="104775" y="383381"/>
                  </a:lnTo>
                  <a:lnTo>
                    <a:pt x="126206" y="369093"/>
                  </a:lnTo>
                  <a:lnTo>
                    <a:pt x="138112" y="350043"/>
                  </a:lnTo>
                  <a:lnTo>
                    <a:pt x="150018" y="330993"/>
                  </a:lnTo>
                  <a:lnTo>
                    <a:pt x="164306" y="316706"/>
                  </a:lnTo>
                  <a:lnTo>
                    <a:pt x="183356" y="309562"/>
                  </a:lnTo>
                  <a:lnTo>
                    <a:pt x="197643" y="326231"/>
                  </a:lnTo>
                  <a:lnTo>
                    <a:pt x="223837" y="338137"/>
                  </a:lnTo>
                  <a:lnTo>
                    <a:pt x="235743" y="359568"/>
                  </a:lnTo>
                  <a:lnTo>
                    <a:pt x="233362" y="397668"/>
                  </a:lnTo>
                  <a:lnTo>
                    <a:pt x="252412" y="404812"/>
                  </a:lnTo>
                  <a:lnTo>
                    <a:pt x="254793" y="373856"/>
                  </a:lnTo>
                  <a:lnTo>
                    <a:pt x="257175" y="354806"/>
                  </a:lnTo>
                  <a:lnTo>
                    <a:pt x="250031" y="338137"/>
                  </a:lnTo>
                  <a:lnTo>
                    <a:pt x="221456" y="309562"/>
                  </a:lnTo>
                  <a:lnTo>
                    <a:pt x="209550" y="297656"/>
                  </a:lnTo>
                  <a:lnTo>
                    <a:pt x="214312" y="271462"/>
                  </a:lnTo>
                  <a:lnTo>
                    <a:pt x="214312" y="271462"/>
                  </a:lnTo>
                  <a:lnTo>
                    <a:pt x="226218" y="240506"/>
                  </a:lnTo>
                  <a:lnTo>
                    <a:pt x="221456" y="207168"/>
                  </a:lnTo>
                  <a:lnTo>
                    <a:pt x="238125" y="169068"/>
                  </a:lnTo>
                  <a:lnTo>
                    <a:pt x="238125" y="150018"/>
                  </a:lnTo>
                  <a:lnTo>
                    <a:pt x="307181" y="130968"/>
                  </a:lnTo>
                  <a:lnTo>
                    <a:pt x="350043" y="111918"/>
                  </a:lnTo>
                  <a:lnTo>
                    <a:pt x="364331" y="88106"/>
                  </a:lnTo>
                  <a:lnTo>
                    <a:pt x="378618" y="76200"/>
                  </a:lnTo>
                  <a:lnTo>
                    <a:pt x="416718" y="83343"/>
                  </a:lnTo>
                  <a:lnTo>
                    <a:pt x="485775" y="90487"/>
                  </a:lnTo>
                  <a:lnTo>
                    <a:pt x="552450" y="21431"/>
                  </a:lnTo>
                  <a:cubicBezTo>
                    <a:pt x="544749" y="894"/>
                    <a:pt x="552088" y="2381"/>
                    <a:pt x="53101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 name="Zürichsee">
              <a:extLst>
                <a:ext uri="{FF2B5EF4-FFF2-40B4-BE49-F238E27FC236}">
                  <a16:creationId xmlns:a16="http://schemas.microsoft.com/office/drawing/2014/main" id="{3EE92FFB-8D3D-46B1-9567-C40151F8DA0B}"/>
                </a:ext>
              </a:extLst>
            </p:cNvPr>
            <p:cNvSpPr/>
            <p:nvPr/>
          </p:nvSpPr>
          <p:spPr>
            <a:xfrm>
              <a:off x="6628035" y="1659049"/>
              <a:ext cx="873919" cy="511969"/>
            </a:xfrm>
            <a:custGeom>
              <a:avLst/>
              <a:gdLst>
                <a:gd name="connsiteX0" fmla="*/ 7144 w 873919"/>
                <a:gd name="connsiteY0" fmla="*/ 0 h 511969"/>
                <a:gd name="connsiteX1" fmla="*/ 0 w 873919"/>
                <a:gd name="connsiteY1" fmla="*/ 64294 h 511969"/>
                <a:gd name="connsiteX2" fmla="*/ 38100 w 873919"/>
                <a:gd name="connsiteY2" fmla="*/ 111919 h 511969"/>
                <a:gd name="connsiteX3" fmla="*/ 54769 w 873919"/>
                <a:gd name="connsiteY3" fmla="*/ 171450 h 511969"/>
                <a:gd name="connsiteX4" fmla="*/ 102394 w 873919"/>
                <a:gd name="connsiteY4" fmla="*/ 245269 h 511969"/>
                <a:gd name="connsiteX5" fmla="*/ 119063 w 873919"/>
                <a:gd name="connsiteY5" fmla="*/ 290512 h 511969"/>
                <a:gd name="connsiteX6" fmla="*/ 123825 w 873919"/>
                <a:gd name="connsiteY6" fmla="*/ 307181 h 511969"/>
                <a:gd name="connsiteX7" fmla="*/ 216694 w 873919"/>
                <a:gd name="connsiteY7" fmla="*/ 350044 h 511969"/>
                <a:gd name="connsiteX8" fmla="*/ 235744 w 873919"/>
                <a:gd name="connsiteY8" fmla="*/ 335756 h 511969"/>
                <a:gd name="connsiteX9" fmla="*/ 252413 w 873919"/>
                <a:gd name="connsiteY9" fmla="*/ 342900 h 511969"/>
                <a:gd name="connsiteX10" fmla="*/ 271463 w 873919"/>
                <a:gd name="connsiteY10" fmla="*/ 366712 h 511969"/>
                <a:gd name="connsiteX11" fmla="*/ 321469 w 873919"/>
                <a:gd name="connsiteY11" fmla="*/ 423862 h 511969"/>
                <a:gd name="connsiteX12" fmla="*/ 366713 w 873919"/>
                <a:gd name="connsiteY12" fmla="*/ 447675 h 511969"/>
                <a:gd name="connsiteX13" fmla="*/ 392906 w 873919"/>
                <a:gd name="connsiteY13" fmla="*/ 490537 h 511969"/>
                <a:gd name="connsiteX14" fmla="*/ 416719 w 873919"/>
                <a:gd name="connsiteY14" fmla="*/ 485775 h 511969"/>
                <a:gd name="connsiteX15" fmla="*/ 511969 w 873919"/>
                <a:gd name="connsiteY15" fmla="*/ 466725 h 511969"/>
                <a:gd name="connsiteX16" fmla="*/ 540544 w 873919"/>
                <a:gd name="connsiteY16" fmla="*/ 471487 h 511969"/>
                <a:gd name="connsiteX17" fmla="*/ 545306 w 873919"/>
                <a:gd name="connsiteY17" fmla="*/ 464344 h 511969"/>
                <a:gd name="connsiteX18" fmla="*/ 569119 w 873919"/>
                <a:gd name="connsiteY18" fmla="*/ 445294 h 511969"/>
                <a:gd name="connsiteX19" fmla="*/ 561975 w 873919"/>
                <a:gd name="connsiteY19" fmla="*/ 478631 h 511969"/>
                <a:gd name="connsiteX20" fmla="*/ 602456 w 873919"/>
                <a:gd name="connsiteY20" fmla="*/ 495300 h 511969"/>
                <a:gd name="connsiteX21" fmla="*/ 635794 w 873919"/>
                <a:gd name="connsiteY21" fmla="*/ 497681 h 511969"/>
                <a:gd name="connsiteX22" fmla="*/ 659606 w 873919"/>
                <a:gd name="connsiteY22" fmla="*/ 511969 h 511969"/>
                <a:gd name="connsiteX23" fmla="*/ 683419 w 873919"/>
                <a:gd name="connsiteY23" fmla="*/ 485775 h 511969"/>
                <a:gd name="connsiteX24" fmla="*/ 692944 w 873919"/>
                <a:gd name="connsiteY24" fmla="*/ 464344 h 511969"/>
                <a:gd name="connsiteX25" fmla="*/ 740569 w 873919"/>
                <a:gd name="connsiteY25" fmla="*/ 461962 h 511969"/>
                <a:gd name="connsiteX26" fmla="*/ 759619 w 873919"/>
                <a:gd name="connsiteY26" fmla="*/ 464344 h 511969"/>
                <a:gd name="connsiteX27" fmla="*/ 771525 w 873919"/>
                <a:gd name="connsiteY27" fmla="*/ 473869 h 511969"/>
                <a:gd name="connsiteX28" fmla="*/ 823913 w 873919"/>
                <a:gd name="connsiteY28" fmla="*/ 457200 h 511969"/>
                <a:gd name="connsiteX29" fmla="*/ 852488 w 873919"/>
                <a:gd name="connsiteY29" fmla="*/ 428625 h 511969"/>
                <a:gd name="connsiteX30" fmla="*/ 873919 w 873919"/>
                <a:gd name="connsiteY30" fmla="*/ 414337 h 511969"/>
                <a:gd name="connsiteX31" fmla="*/ 814388 w 873919"/>
                <a:gd name="connsiteY31" fmla="*/ 407194 h 511969"/>
                <a:gd name="connsiteX32" fmla="*/ 728663 w 873919"/>
                <a:gd name="connsiteY32" fmla="*/ 435769 h 511969"/>
                <a:gd name="connsiteX33" fmla="*/ 671513 w 873919"/>
                <a:gd name="connsiteY33" fmla="*/ 421481 h 511969"/>
                <a:gd name="connsiteX34" fmla="*/ 652463 w 873919"/>
                <a:gd name="connsiteY34" fmla="*/ 438150 h 511969"/>
                <a:gd name="connsiteX35" fmla="*/ 635794 w 873919"/>
                <a:gd name="connsiteY35" fmla="*/ 435769 h 511969"/>
                <a:gd name="connsiteX36" fmla="*/ 621506 w 873919"/>
                <a:gd name="connsiteY36" fmla="*/ 423862 h 511969"/>
                <a:gd name="connsiteX37" fmla="*/ 600075 w 873919"/>
                <a:gd name="connsiteY37" fmla="*/ 421481 h 511969"/>
                <a:gd name="connsiteX38" fmla="*/ 590550 w 873919"/>
                <a:gd name="connsiteY38" fmla="*/ 409575 h 511969"/>
                <a:gd name="connsiteX39" fmla="*/ 581025 w 873919"/>
                <a:gd name="connsiteY39" fmla="*/ 400050 h 511969"/>
                <a:gd name="connsiteX40" fmla="*/ 600075 w 873919"/>
                <a:gd name="connsiteY40" fmla="*/ 385762 h 511969"/>
                <a:gd name="connsiteX41" fmla="*/ 600075 w 873919"/>
                <a:gd name="connsiteY41" fmla="*/ 385762 h 511969"/>
                <a:gd name="connsiteX42" fmla="*/ 557213 w 873919"/>
                <a:gd name="connsiteY42" fmla="*/ 376237 h 511969"/>
                <a:gd name="connsiteX43" fmla="*/ 557213 w 873919"/>
                <a:gd name="connsiteY43" fmla="*/ 376237 h 511969"/>
                <a:gd name="connsiteX44" fmla="*/ 528638 w 873919"/>
                <a:gd name="connsiteY44" fmla="*/ 385762 h 511969"/>
                <a:gd name="connsiteX45" fmla="*/ 426244 w 873919"/>
                <a:gd name="connsiteY45" fmla="*/ 392906 h 511969"/>
                <a:gd name="connsiteX46" fmla="*/ 373856 w 873919"/>
                <a:gd name="connsiteY46" fmla="*/ 364331 h 511969"/>
                <a:gd name="connsiteX47" fmla="*/ 352425 w 873919"/>
                <a:gd name="connsiteY47" fmla="*/ 350044 h 511969"/>
                <a:gd name="connsiteX48" fmla="*/ 323850 w 873919"/>
                <a:gd name="connsiteY48" fmla="*/ 333375 h 511969"/>
                <a:gd name="connsiteX49" fmla="*/ 309563 w 873919"/>
                <a:gd name="connsiteY49" fmla="*/ 319087 h 511969"/>
                <a:gd name="connsiteX50" fmla="*/ 266700 w 873919"/>
                <a:gd name="connsiteY50" fmla="*/ 307181 h 511969"/>
                <a:gd name="connsiteX51" fmla="*/ 211931 w 873919"/>
                <a:gd name="connsiteY51" fmla="*/ 278606 h 511969"/>
                <a:gd name="connsiteX52" fmla="*/ 185738 w 873919"/>
                <a:gd name="connsiteY52" fmla="*/ 264319 h 511969"/>
                <a:gd name="connsiteX53" fmla="*/ 161925 w 873919"/>
                <a:gd name="connsiteY53" fmla="*/ 250031 h 511969"/>
                <a:gd name="connsiteX54" fmla="*/ 130969 w 873919"/>
                <a:gd name="connsiteY54" fmla="*/ 195262 h 511969"/>
                <a:gd name="connsiteX55" fmla="*/ 88106 w 873919"/>
                <a:gd name="connsiteY55" fmla="*/ 121444 h 511969"/>
                <a:gd name="connsiteX56" fmla="*/ 73819 w 873919"/>
                <a:gd name="connsiteY56" fmla="*/ 80962 h 511969"/>
                <a:gd name="connsiteX57" fmla="*/ 71438 w 873919"/>
                <a:gd name="connsiteY57" fmla="*/ 57150 h 511969"/>
                <a:gd name="connsiteX58" fmla="*/ 69056 w 873919"/>
                <a:gd name="connsiteY58" fmla="*/ 42862 h 511969"/>
                <a:gd name="connsiteX59" fmla="*/ 7144 w 873919"/>
                <a:gd name="connsiteY59" fmla="*/ 0 h 511969"/>
                <a:gd name="connsiteX0" fmla="*/ 7144 w 873919"/>
                <a:gd name="connsiteY0" fmla="*/ 0 h 511969"/>
                <a:gd name="connsiteX1" fmla="*/ 0 w 873919"/>
                <a:gd name="connsiteY1" fmla="*/ 64294 h 511969"/>
                <a:gd name="connsiteX2" fmla="*/ 38100 w 873919"/>
                <a:gd name="connsiteY2" fmla="*/ 111919 h 511969"/>
                <a:gd name="connsiteX3" fmla="*/ 54769 w 873919"/>
                <a:gd name="connsiteY3" fmla="*/ 171450 h 511969"/>
                <a:gd name="connsiteX4" fmla="*/ 102394 w 873919"/>
                <a:gd name="connsiteY4" fmla="*/ 245269 h 511969"/>
                <a:gd name="connsiteX5" fmla="*/ 119063 w 873919"/>
                <a:gd name="connsiteY5" fmla="*/ 290512 h 511969"/>
                <a:gd name="connsiteX6" fmla="*/ 123825 w 873919"/>
                <a:gd name="connsiteY6" fmla="*/ 307181 h 511969"/>
                <a:gd name="connsiteX7" fmla="*/ 216694 w 873919"/>
                <a:gd name="connsiteY7" fmla="*/ 350044 h 511969"/>
                <a:gd name="connsiteX8" fmla="*/ 235744 w 873919"/>
                <a:gd name="connsiteY8" fmla="*/ 335756 h 511969"/>
                <a:gd name="connsiteX9" fmla="*/ 252413 w 873919"/>
                <a:gd name="connsiteY9" fmla="*/ 342900 h 511969"/>
                <a:gd name="connsiteX10" fmla="*/ 271463 w 873919"/>
                <a:gd name="connsiteY10" fmla="*/ 366712 h 511969"/>
                <a:gd name="connsiteX11" fmla="*/ 321469 w 873919"/>
                <a:gd name="connsiteY11" fmla="*/ 423862 h 511969"/>
                <a:gd name="connsiteX12" fmla="*/ 366713 w 873919"/>
                <a:gd name="connsiteY12" fmla="*/ 447675 h 511969"/>
                <a:gd name="connsiteX13" fmla="*/ 392906 w 873919"/>
                <a:gd name="connsiteY13" fmla="*/ 490537 h 511969"/>
                <a:gd name="connsiteX14" fmla="*/ 416719 w 873919"/>
                <a:gd name="connsiteY14" fmla="*/ 485775 h 511969"/>
                <a:gd name="connsiteX15" fmla="*/ 511969 w 873919"/>
                <a:gd name="connsiteY15" fmla="*/ 466725 h 511969"/>
                <a:gd name="connsiteX16" fmla="*/ 540544 w 873919"/>
                <a:gd name="connsiteY16" fmla="*/ 471487 h 511969"/>
                <a:gd name="connsiteX17" fmla="*/ 545306 w 873919"/>
                <a:gd name="connsiteY17" fmla="*/ 464344 h 511969"/>
                <a:gd name="connsiteX18" fmla="*/ 561975 w 873919"/>
                <a:gd name="connsiteY18" fmla="*/ 454819 h 511969"/>
                <a:gd name="connsiteX19" fmla="*/ 561975 w 873919"/>
                <a:gd name="connsiteY19" fmla="*/ 478631 h 511969"/>
                <a:gd name="connsiteX20" fmla="*/ 602456 w 873919"/>
                <a:gd name="connsiteY20" fmla="*/ 495300 h 511969"/>
                <a:gd name="connsiteX21" fmla="*/ 635794 w 873919"/>
                <a:gd name="connsiteY21" fmla="*/ 497681 h 511969"/>
                <a:gd name="connsiteX22" fmla="*/ 659606 w 873919"/>
                <a:gd name="connsiteY22" fmla="*/ 511969 h 511969"/>
                <a:gd name="connsiteX23" fmla="*/ 683419 w 873919"/>
                <a:gd name="connsiteY23" fmla="*/ 485775 h 511969"/>
                <a:gd name="connsiteX24" fmla="*/ 692944 w 873919"/>
                <a:gd name="connsiteY24" fmla="*/ 464344 h 511969"/>
                <a:gd name="connsiteX25" fmla="*/ 740569 w 873919"/>
                <a:gd name="connsiteY25" fmla="*/ 461962 h 511969"/>
                <a:gd name="connsiteX26" fmla="*/ 759619 w 873919"/>
                <a:gd name="connsiteY26" fmla="*/ 464344 h 511969"/>
                <a:gd name="connsiteX27" fmla="*/ 771525 w 873919"/>
                <a:gd name="connsiteY27" fmla="*/ 473869 h 511969"/>
                <a:gd name="connsiteX28" fmla="*/ 823913 w 873919"/>
                <a:gd name="connsiteY28" fmla="*/ 457200 h 511969"/>
                <a:gd name="connsiteX29" fmla="*/ 852488 w 873919"/>
                <a:gd name="connsiteY29" fmla="*/ 428625 h 511969"/>
                <a:gd name="connsiteX30" fmla="*/ 873919 w 873919"/>
                <a:gd name="connsiteY30" fmla="*/ 414337 h 511969"/>
                <a:gd name="connsiteX31" fmla="*/ 814388 w 873919"/>
                <a:gd name="connsiteY31" fmla="*/ 407194 h 511969"/>
                <a:gd name="connsiteX32" fmla="*/ 728663 w 873919"/>
                <a:gd name="connsiteY32" fmla="*/ 435769 h 511969"/>
                <a:gd name="connsiteX33" fmla="*/ 671513 w 873919"/>
                <a:gd name="connsiteY33" fmla="*/ 421481 h 511969"/>
                <a:gd name="connsiteX34" fmla="*/ 652463 w 873919"/>
                <a:gd name="connsiteY34" fmla="*/ 438150 h 511969"/>
                <a:gd name="connsiteX35" fmla="*/ 635794 w 873919"/>
                <a:gd name="connsiteY35" fmla="*/ 435769 h 511969"/>
                <a:gd name="connsiteX36" fmla="*/ 621506 w 873919"/>
                <a:gd name="connsiteY36" fmla="*/ 423862 h 511969"/>
                <a:gd name="connsiteX37" fmla="*/ 600075 w 873919"/>
                <a:gd name="connsiteY37" fmla="*/ 421481 h 511969"/>
                <a:gd name="connsiteX38" fmla="*/ 590550 w 873919"/>
                <a:gd name="connsiteY38" fmla="*/ 409575 h 511969"/>
                <a:gd name="connsiteX39" fmla="*/ 581025 w 873919"/>
                <a:gd name="connsiteY39" fmla="*/ 400050 h 511969"/>
                <a:gd name="connsiteX40" fmla="*/ 600075 w 873919"/>
                <a:gd name="connsiteY40" fmla="*/ 385762 h 511969"/>
                <a:gd name="connsiteX41" fmla="*/ 600075 w 873919"/>
                <a:gd name="connsiteY41" fmla="*/ 385762 h 511969"/>
                <a:gd name="connsiteX42" fmla="*/ 557213 w 873919"/>
                <a:gd name="connsiteY42" fmla="*/ 376237 h 511969"/>
                <a:gd name="connsiteX43" fmla="*/ 557213 w 873919"/>
                <a:gd name="connsiteY43" fmla="*/ 376237 h 511969"/>
                <a:gd name="connsiteX44" fmla="*/ 528638 w 873919"/>
                <a:gd name="connsiteY44" fmla="*/ 385762 h 511969"/>
                <a:gd name="connsiteX45" fmla="*/ 426244 w 873919"/>
                <a:gd name="connsiteY45" fmla="*/ 392906 h 511969"/>
                <a:gd name="connsiteX46" fmla="*/ 373856 w 873919"/>
                <a:gd name="connsiteY46" fmla="*/ 364331 h 511969"/>
                <a:gd name="connsiteX47" fmla="*/ 352425 w 873919"/>
                <a:gd name="connsiteY47" fmla="*/ 350044 h 511969"/>
                <a:gd name="connsiteX48" fmla="*/ 323850 w 873919"/>
                <a:gd name="connsiteY48" fmla="*/ 333375 h 511969"/>
                <a:gd name="connsiteX49" fmla="*/ 309563 w 873919"/>
                <a:gd name="connsiteY49" fmla="*/ 319087 h 511969"/>
                <a:gd name="connsiteX50" fmla="*/ 266700 w 873919"/>
                <a:gd name="connsiteY50" fmla="*/ 307181 h 511969"/>
                <a:gd name="connsiteX51" fmla="*/ 211931 w 873919"/>
                <a:gd name="connsiteY51" fmla="*/ 278606 h 511969"/>
                <a:gd name="connsiteX52" fmla="*/ 185738 w 873919"/>
                <a:gd name="connsiteY52" fmla="*/ 264319 h 511969"/>
                <a:gd name="connsiteX53" fmla="*/ 161925 w 873919"/>
                <a:gd name="connsiteY53" fmla="*/ 250031 h 511969"/>
                <a:gd name="connsiteX54" fmla="*/ 130969 w 873919"/>
                <a:gd name="connsiteY54" fmla="*/ 195262 h 511969"/>
                <a:gd name="connsiteX55" fmla="*/ 88106 w 873919"/>
                <a:gd name="connsiteY55" fmla="*/ 121444 h 511969"/>
                <a:gd name="connsiteX56" fmla="*/ 73819 w 873919"/>
                <a:gd name="connsiteY56" fmla="*/ 80962 h 511969"/>
                <a:gd name="connsiteX57" fmla="*/ 71438 w 873919"/>
                <a:gd name="connsiteY57" fmla="*/ 57150 h 511969"/>
                <a:gd name="connsiteX58" fmla="*/ 69056 w 873919"/>
                <a:gd name="connsiteY58" fmla="*/ 42862 h 511969"/>
                <a:gd name="connsiteX59" fmla="*/ 7144 w 873919"/>
                <a:gd name="connsiteY59" fmla="*/ 0 h 5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73919" h="511969">
                  <a:moveTo>
                    <a:pt x="7144" y="0"/>
                  </a:moveTo>
                  <a:lnTo>
                    <a:pt x="0" y="64294"/>
                  </a:lnTo>
                  <a:lnTo>
                    <a:pt x="38100" y="111919"/>
                  </a:lnTo>
                  <a:lnTo>
                    <a:pt x="54769" y="171450"/>
                  </a:lnTo>
                  <a:lnTo>
                    <a:pt x="102394" y="245269"/>
                  </a:lnTo>
                  <a:lnTo>
                    <a:pt x="119063" y="290512"/>
                  </a:lnTo>
                  <a:lnTo>
                    <a:pt x="123825" y="307181"/>
                  </a:lnTo>
                  <a:lnTo>
                    <a:pt x="216694" y="350044"/>
                  </a:lnTo>
                  <a:lnTo>
                    <a:pt x="235744" y="335756"/>
                  </a:lnTo>
                  <a:lnTo>
                    <a:pt x="252413" y="342900"/>
                  </a:lnTo>
                  <a:lnTo>
                    <a:pt x="271463" y="366712"/>
                  </a:lnTo>
                  <a:lnTo>
                    <a:pt x="321469" y="423862"/>
                  </a:lnTo>
                  <a:lnTo>
                    <a:pt x="366713" y="447675"/>
                  </a:lnTo>
                  <a:lnTo>
                    <a:pt x="392906" y="490537"/>
                  </a:lnTo>
                  <a:lnTo>
                    <a:pt x="416719" y="485775"/>
                  </a:lnTo>
                  <a:lnTo>
                    <a:pt x="511969" y="466725"/>
                  </a:lnTo>
                  <a:lnTo>
                    <a:pt x="540544" y="471487"/>
                  </a:lnTo>
                  <a:lnTo>
                    <a:pt x="545306" y="464344"/>
                  </a:lnTo>
                  <a:lnTo>
                    <a:pt x="561975" y="454819"/>
                  </a:lnTo>
                  <a:lnTo>
                    <a:pt x="561975" y="478631"/>
                  </a:lnTo>
                  <a:lnTo>
                    <a:pt x="602456" y="495300"/>
                  </a:lnTo>
                  <a:lnTo>
                    <a:pt x="635794" y="497681"/>
                  </a:lnTo>
                  <a:lnTo>
                    <a:pt x="659606" y="511969"/>
                  </a:lnTo>
                  <a:lnTo>
                    <a:pt x="683419" y="485775"/>
                  </a:lnTo>
                  <a:lnTo>
                    <a:pt x="692944" y="464344"/>
                  </a:lnTo>
                  <a:lnTo>
                    <a:pt x="740569" y="461962"/>
                  </a:lnTo>
                  <a:lnTo>
                    <a:pt x="759619" y="464344"/>
                  </a:lnTo>
                  <a:lnTo>
                    <a:pt x="771525" y="473869"/>
                  </a:lnTo>
                  <a:lnTo>
                    <a:pt x="823913" y="457200"/>
                  </a:lnTo>
                  <a:lnTo>
                    <a:pt x="852488" y="428625"/>
                  </a:lnTo>
                  <a:lnTo>
                    <a:pt x="873919" y="414337"/>
                  </a:lnTo>
                  <a:lnTo>
                    <a:pt x="814388" y="407194"/>
                  </a:lnTo>
                  <a:lnTo>
                    <a:pt x="728663" y="435769"/>
                  </a:lnTo>
                  <a:lnTo>
                    <a:pt x="671513" y="421481"/>
                  </a:lnTo>
                  <a:lnTo>
                    <a:pt x="652463" y="438150"/>
                  </a:lnTo>
                  <a:lnTo>
                    <a:pt x="635794" y="435769"/>
                  </a:lnTo>
                  <a:lnTo>
                    <a:pt x="621506" y="423862"/>
                  </a:lnTo>
                  <a:lnTo>
                    <a:pt x="600075" y="421481"/>
                  </a:lnTo>
                  <a:lnTo>
                    <a:pt x="590550" y="409575"/>
                  </a:lnTo>
                  <a:lnTo>
                    <a:pt x="581025" y="400050"/>
                  </a:lnTo>
                  <a:lnTo>
                    <a:pt x="600075" y="385762"/>
                  </a:lnTo>
                  <a:lnTo>
                    <a:pt x="600075" y="385762"/>
                  </a:lnTo>
                  <a:lnTo>
                    <a:pt x="557213" y="376237"/>
                  </a:lnTo>
                  <a:lnTo>
                    <a:pt x="557213" y="376237"/>
                  </a:lnTo>
                  <a:lnTo>
                    <a:pt x="528638" y="385762"/>
                  </a:lnTo>
                  <a:lnTo>
                    <a:pt x="426244" y="392906"/>
                  </a:lnTo>
                  <a:lnTo>
                    <a:pt x="373856" y="364331"/>
                  </a:lnTo>
                  <a:lnTo>
                    <a:pt x="352425" y="350044"/>
                  </a:lnTo>
                  <a:lnTo>
                    <a:pt x="323850" y="333375"/>
                  </a:lnTo>
                  <a:lnTo>
                    <a:pt x="309563" y="319087"/>
                  </a:lnTo>
                  <a:lnTo>
                    <a:pt x="266700" y="307181"/>
                  </a:lnTo>
                  <a:lnTo>
                    <a:pt x="211931" y="278606"/>
                  </a:lnTo>
                  <a:lnTo>
                    <a:pt x="185738" y="264319"/>
                  </a:lnTo>
                  <a:lnTo>
                    <a:pt x="161925" y="250031"/>
                  </a:lnTo>
                  <a:lnTo>
                    <a:pt x="130969" y="195262"/>
                  </a:lnTo>
                  <a:lnTo>
                    <a:pt x="88106" y="121444"/>
                  </a:lnTo>
                  <a:lnTo>
                    <a:pt x="73819" y="80962"/>
                  </a:lnTo>
                  <a:lnTo>
                    <a:pt x="71438" y="57150"/>
                  </a:lnTo>
                  <a:lnTo>
                    <a:pt x="69056" y="42862"/>
                  </a:lnTo>
                  <a:lnTo>
                    <a:pt x="714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4" name="Walensee">
              <a:extLst>
                <a:ext uri="{FF2B5EF4-FFF2-40B4-BE49-F238E27FC236}">
                  <a16:creationId xmlns:a16="http://schemas.microsoft.com/office/drawing/2014/main" id="{268F47A9-7AD6-4E92-A2F4-58ADFF22D4CE}"/>
                </a:ext>
              </a:extLst>
            </p:cNvPr>
            <p:cNvSpPr/>
            <p:nvPr/>
          </p:nvSpPr>
          <p:spPr>
            <a:xfrm>
              <a:off x="7909987" y="2308816"/>
              <a:ext cx="421493" cy="89029"/>
            </a:xfrm>
            <a:custGeom>
              <a:avLst/>
              <a:gdLst>
                <a:gd name="connsiteX0" fmla="*/ 414337 w 422120"/>
                <a:gd name="connsiteY0" fmla="*/ 33337 h 83344"/>
                <a:gd name="connsiteX1" fmla="*/ 359568 w 422120"/>
                <a:gd name="connsiteY1" fmla="*/ 30956 h 83344"/>
                <a:gd name="connsiteX2" fmla="*/ 323850 w 422120"/>
                <a:gd name="connsiteY2" fmla="*/ 30956 h 83344"/>
                <a:gd name="connsiteX3" fmla="*/ 297656 w 422120"/>
                <a:gd name="connsiteY3" fmla="*/ 33337 h 83344"/>
                <a:gd name="connsiteX4" fmla="*/ 252412 w 422120"/>
                <a:gd name="connsiteY4" fmla="*/ 35719 h 83344"/>
                <a:gd name="connsiteX5" fmla="*/ 226218 w 422120"/>
                <a:gd name="connsiteY5" fmla="*/ 35719 h 83344"/>
                <a:gd name="connsiteX6" fmla="*/ 202406 w 422120"/>
                <a:gd name="connsiteY6" fmla="*/ 26194 h 83344"/>
                <a:gd name="connsiteX7" fmla="*/ 180975 w 422120"/>
                <a:gd name="connsiteY7" fmla="*/ 26194 h 83344"/>
                <a:gd name="connsiteX8" fmla="*/ 154781 w 422120"/>
                <a:gd name="connsiteY8" fmla="*/ 23812 h 83344"/>
                <a:gd name="connsiteX9" fmla="*/ 83343 w 422120"/>
                <a:gd name="connsiteY9" fmla="*/ 11906 h 83344"/>
                <a:gd name="connsiteX10" fmla="*/ 52387 w 422120"/>
                <a:gd name="connsiteY10" fmla="*/ 0 h 83344"/>
                <a:gd name="connsiteX11" fmla="*/ 33337 w 422120"/>
                <a:gd name="connsiteY11" fmla="*/ 4762 h 83344"/>
                <a:gd name="connsiteX12" fmla="*/ 16668 w 422120"/>
                <a:gd name="connsiteY12" fmla="*/ 19050 h 83344"/>
                <a:gd name="connsiteX13" fmla="*/ 9525 w 422120"/>
                <a:gd name="connsiteY13" fmla="*/ 26194 h 83344"/>
                <a:gd name="connsiteX14" fmla="*/ 0 w 422120"/>
                <a:gd name="connsiteY14" fmla="*/ 21431 h 83344"/>
                <a:gd name="connsiteX15" fmla="*/ 11906 w 422120"/>
                <a:gd name="connsiteY15" fmla="*/ 33337 h 83344"/>
                <a:gd name="connsiteX16" fmla="*/ 30956 w 422120"/>
                <a:gd name="connsiteY16" fmla="*/ 47625 h 83344"/>
                <a:gd name="connsiteX17" fmla="*/ 30956 w 422120"/>
                <a:gd name="connsiteY17" fmla="*/ 47625 h 83344"/>
                <a:gd name="connsiteX18" fmla="*/ 59531 w 422120"/>
                <a:gd name="connsiteY18" fmla="*/ 40481 h 83344"/>
                <a:gd name="connsiteX19" fmla="*/ 73818 w 422120"/>
                <a:gd name="connsiteY19" fmla="*/ 40481 h 83344"/>
                <a:gd name="connsiteX20" fmla="*/ 85725 w 422120"/>
                <a:gd name="connsiteY20" fmla="*/ 52387 h 83344"/>
                <a:gd name="connsiteX21" fmla="*/ 109537 w 422120"/>
                <a:gd name="connsiteY21" fmla="*/ 57150 h 83344"/>
                <a:gd name="connsiteX22" fmla="*/ 109537 w 422120"/>
                <a:gd name="connsiteY22" fmla="*/ 57150 h 83344"/>
                <a:gd name="connsiteX23" fmla="*/ 135731 w 422120"/>
                <a:gd name="connsiteY23" fmla="*/ 59531 h 83344"/>
                <a:gd name="connsiteX24" fmla="*/ 164306 w 422120"/>
                <a:gd name="connsiteY24" fmla="*/ 71437 h 83344"/>
                <a:gd name="connsiteX25" fmla="*/ 192881 w 422120"/>
                <a:gd name="connsiteY25" fmla="*/ 76200 h 83344"/>
                <a:gd name="connsiteX26" fmla="*/ 211931 w 422120"/>
                <a:gd name="connsiteY26" fmla="*/ 69056 h 83344"/>
                <a:gd name="connsiteX27" fmla="*/ 211931 w 422120"/>
                <a:gd name="connsiteY27" fmla="*/ 69056 h 83344"/>
                <a:gd name="connsiteX28" fmla="*/ 230981 w 422120"/>
                <a:gd name="connsiteY28" fmla="*/ 83344 h 83344"/>
                <a:gd name="connsiteX29" fmla="*/ 245268 w 422120"/>
                <a:gd name="connsiteY29" fmla="*/ 76200 h 83344"/>
                <a:gd name="connsiteX30" fmla="*/ 245268 w 422120"/>
                <a:gd name="connsiteY30" fmla="*/ 76200 h 83344"/>
                <a:gd name="connsiteX31" fmla="*/ 273843 w 422120"/>
                <a:gd name="connsiteY31" fmla="*/ 80962 h 83344"/>
                <a:gd name="connsiteX32" fmla="*/ 304800 w 422120"/>
                <a:gd name="connsiteY32" fmla="*/ 80962 h 83344"/>
                <a:gd name="connsiteX33" fmla="*/ 323850 w 422120"/>
                <a:gd name="connsiteY33" fmla="*/ 71437 h 83344"/>
                <a:gd name="connsiteX34" fmla="*/ 342900 w 422120"/>
                <a:gd name="connsiteY34" fmla="*/ 61912 h 83344"/>
                <a:gd name="connsiteX35" fmla="*/ 376237 w 422120"/>
                <a:gd name="connsiteY35" fmla="*/ 78581 h 83344"/>
                <a:gd name="connsiteX36" fmla="*/ 395287 w 422120"/>
                <a:gd name="connsiteY36" fmla="*/ 71437 h 83344"/>
                <a:gd name="connsiteX37" fmla="*/ 411956 w 422120"/>
                <a:gd name="connsiteY37" fmla="*/ 59531 h 83344"/>
                <a:gd name="connsiteX38" fmla="*/ 414337 w 422120"/>
                <a:gd name="connsiteY38" fmla="*/ 52387 h 83344"/>
                <a:gd name="connsiteX39" fmla="*/ 421481 w 422120"/>
                <a:gd name="connsiteY39" fmla="*/ 50006 h 83344"/>
                <a:gd name="connsiteX40" fmla="*/ 414337 w 422120"/>
                <a:gd name="connsiteY40" fmla="*/ 33337 h 83344"/>
                <a:gd name="connsiteX0" fmla="*/ 414638 w 422421"/>
                <a:gd name="connsiteY0" fmla="*/ 33337 h 83344"/>
                <a:gd name="connsiteX1" fmla="*/ 359869 w 422421"/>
                <a:gd name="connsiteY1" fmla="*/ 30956 h 83344"/>
                <a:gd name="connsiteX2" fmla="*/ 324151 w 422421"/>
                <a:gd name="connsiteY2" fmla="*/ 30956 h 83344"/>
                <a:gd name="connsiteX3" fmla="*/ 297957 w 422421"/>
                <a:gd name="connsiteY3" fmla="*/ 33337 h 83344"/>
                <a:gd name="connsiteX4" fmla="*/ 252713 w 422421"/>
                <a:gd name="connsiteY4" fmla="*/ 35719 h 83344"/>
                <a:gd name="connsiteX5" fmla="*/ 226519 w 422421"/>
                <a:gd name="connsiteY5" fmla="*/ 35719 h 83344"/>
                <a:gd name="connsiteX6" fmla="*/ 202707 w 422421"/>
                <a:gd name="connsiteY6" fmla="*/ 26194 h 83344"/>
                <a:gd name="connsiteX7" fmla="*/ 181276 w 422421"/>
                <a:gd name="connsiteY7" fmla="*/ 26194 h 83344"/>
                <a:gd name="connsiteX8" fmla="*/ 155082 w 422421"/>
                <a:gd name="connsiteY8" fmla="*/ 23812 h 83344"/>
                <a:gd name="connsiteX9" fmla="*/ 83644 w 422421"/>
                <a:gd name="connsiteY9" fmla="*/ 11906 h 83344"/>
                <a:gd name="connsiteX10" fmla="*/ 52688 w 422421"/>
                <a:gd name="connsiteY10" fmla="*/ 0 h 83344"/>
                <a:gd name="connsiteX11" fmla="*/ 33638 w 422421"/>
                <a:gd name="connsiteY11" fmla="*/ 4762 h 83344"/>
                <a:gd name="connsiteX12" fmla="*/ 16969 w 422421"/>
                <a:gd name="connsiteY12" fmla="*/ 19050 h 83344"/>
                <a:gd name="connsiteX13" fmla="*/ 9826 w 422421"/>
                <a:gd name="connsiteY13" fmla="*/ 26194 h 83344"/>
                <a:gd name="connsiteX14" fmla="*/ 301 w 422421"/>
                <a:gd name="connsiteY14" fmla="*/ 21431 h 83344"/>
                <a:gd name="connsiteX15" fmla="*/ 21732 w 422421"/>
                <a:gd name="connsiteY15" fmla="*/ 38100 h 83344"/>
                <a:gd name="connsiteX16" fmla="*/ 31257 w 422421"/>
                <a:gd name="connsiteY16" fmla="*/ 47625 h 83344"/>
                <a:gd name="connsiteX17" fmla="*/ 31257 w 422421"/>
                <a:gd name="connsiteY17" fmla="*/ 47625 h 83344"/>
                <a:gd name="connsiteX18" fmla="*/ 59832 w 422421"/>
                <a:gd name="connsiteY18" fmla="*/ 40481 h 83344"/>
                <a:gd name="connsiteX19" fmla="*/ 74119 w 422421"/>
                <a:gd name="connsiteY19" fmla="*/ 40481 h 83344"/>
                <a:gd name="connsiteX20" fmla="*/ 86026 w 422421"/>
                <a:gd name="connsiteY20" fmla="*/ 52387 h 83344"/>
                <a:gd name="connsiteX21" fmla="*/ 109838 w 422421"/>
                <a:gd name="connsiteY21" fmla="*/ 57150 h 83344"/>
                <a:gd name="connsiteX22" fmla="*/ 109838 w 422421"/>
                <a:gd name="connsiteY22" fmla="*/ 57150 h 83344"/>
                <a:gd name="connsiteX23" fmla="*/ 136032 w 422421"/>
                <a:gd name="connsiteY23" fmla="*/ 59531 h 83344"/>
                <a:gd name="connsiteX24" fmla="*/ 164607 w 422421"/>
                <a:gd name="connsiteY24" fmla="*/ 71437 h 83344"/>
                <a:gd name="connsiteX25" fmla="*/ 193182 w 422421"/>
                <a:gd name="connsiteY25" fmla="*/ 76200 h 83344"/>
                <a:gd name="connsiteX26" fmla="*/ 212232 w 422421"/>
                <a:gd name="connsiteY26" fmla="*/ 69056 h 83344"/>
                <a:gd name="connsiteX27" fmla="*/ 212232 w 422421"/>
                <a:gd name="connsiteY27" fmla="*/ 69056 h 83344"/>
                <a:gd name="connsiteX28" fmla="*/ 231282 w 422421"/>
                <a:gd name="connsiteY28" fmla="*/ 83344 h 83344"/>
                <a:gd name="connsiteX29" fmla="*/ 245569 w 422421"/>
                <a:gd name="connsiteY29" fmla="*/ 76200 h 83344"/>
                <a:gd name="connsiteX30" fmla="*/ 245569 w 422421"/>
                <a:gd name="connsiteY30" fmla="*/ 76200 h 83344"/>
                <a:gd name="connsiteX31" fmla="*/ 274144 w 422421"/>
                <a:gd name="connsiteY31" fmla="*/ 80962 h 83344"/>
                <a:gd name="connsiteX32" fmla="*/ 305101 w 422421"/>
                <a:gd name="connsiteY32" fmla="*/ 80962 h 83344"/>
                <a:gd name="connsiteX33" fmla="*/ 324151 w 422421"/>
                <a:gd name="connsiteY33" fmla="*/ 71437 h 83344"/>
                <a:gd name="connsiteX34" fmla="*/ 343201 w 422421"/>
                <a:gd name="connsiteY34" fmla="*/ 61912 h 83344"/>
                <a:gd name="connsiteX35" fmla="*/ 376538 w 422421"/>
                <a:gd name="connsiteY35" fmla="*/ 78581 h 83344"/>
                <a:gd name="connsiteX36" fmla="*/ 395588 w 422421"/>
                <a:gd name="connsiteY36" fmla="*/ 71437 h 83344"/>
                <a:gd name="connsiteX37" fmla="*/ 412257 w 422421"/>
                <a:gd name="connsiteY37" fmla="*/ 59531 h 83344"/>
                <a:gd name="connsiteX38" fmla="*/ 414638 w 422421"/>
                <a:gd name="connsiteY38" fmla="*/ 52387 h 83344"/>
                <a:gd name="connsiteX39" fmla="*/ 421782 w 422421"/>
                <a:gd name="connsiteY39" fmla="*/ 50006 h 83344"/>
                <a:gd name="connsiteX40" fmla="*/ 414638 w 422421"/>
                <a:gd name="connsiteY40" fmla="*/ 33337 h 83344"/>
                <a:gd name="connsiteX0" fmla="*/ 414407 w 422190"/>
                <a:gd name="connsiteY0" fmla="*/ 33337 h 83344"/>
                <a:gd name="connsiteX1" fmla="*/ 359638 w 422190"/>
                <a:gd name="connsiteY1" fmla="*/ 30956 h 83344"/>
                <a:gd name="connsiteX2" fmla="*/ 323920 w 422190"/>
                <a:gd name="connsiteY2" fmla="*/ 30956 h 83344"/>
                <a:gd name="connsiteX3" fmla="*/ 297726 w 422190"/>
                <a:gd name="connsiteY3" fmla="*/ 33337 h 83344"/>
                <a:gd name="connsiteX4" fmla="*/ 252482 w 422190"/>
                <a:gd name="connsiteY4" fmla="*/ 35719 h 83344"/>
                <a:gd name="connsiteX5" fmla="*/ 226288 w 422190"/>
                <a:gd name="connsiteY5" fmla="*/ 35719 h 83344"/>
                <a:gd name="connsiteX6" fmla="*/ 202476 w 422190"/>
                <a:gd name="connsiteY6" fmla="*/ 26194 h 83344"/>
                <a:gd name="connsiteX7" fmla="*/ 181045 w 422190"/>
                <a:gd name="connsiteY7" fmla="*/ 26194 h 83344"/>
                <a:gd name="connsiteX8" fmla="*/ 154851 w 422190"/>
                <a:gd name="connsiteY8" fmla="*/ 23812 h 83344"/>
                <a:gd name="connsiteX9" fmla="*/ 83413 w 422190"/>
                <a:gd name="connsiteY9" fmla="*/ 11906 h 83344"/>
                <a:gd name="connsiteX10" fmla="*/ 52457 w 422190"/>
                <a:gd name="connsiteY10" fmla="*/ 0 h 83344"/>
                <a:gd name="connsiteX11" fmla="*/ 33407 w 422190"/>
                <a:gd name="connsiteY11" fmla="*/ 4762 h 83344"/>
                <a:gd name="connsiteX12" fmla="*/ 16738 w 422190"/>
                <a:gd name="connsiteY12" fmla="*/ 19050 h 83344"/>
                <a:gd name="connsiteX13" fmla="*/ 14797 w 422190"/>
                <a:gd name="connsiteY13" fmla="*/ 22669 h 83344"/>
                <a:gd name="connsiteX14" fmla="*/ 70 w 422190"/>
                <a:gd name="connsiteY14" fmla="*/ 21431 h 83344"/>
                <a:gd name="connsiteX15" fmla="*/ 21501 w 422190"/>
                <a:gd name="connsiteY15" fmla="*/ 38100 h 83344"/>
                <a:gd name="connsiteX16" fmla="*/ 31026 w 422190"/>
                <a:gd name="connsiteY16" fmla="*/ 47625 h 83344"/>
                <a:gd name="connsiteX17" fmla="*/ 31026 w 422190"/>
                <a:gd name="connsiteY17" fmla="*/ 47625 h 83344"/>
                <a:gd name="connsiteX18" fmla="*/ 59601 w 422190"/>
                <a:gd name="connsiteY18" fmla="*/ 40481 h 83344"/>
                <a:gd name="connsiteX19" fmla="*/ 73888 w 422190"/>
                <a:gd name="connsiteY19" fmla="*/ 40481 h 83344"/>
                <a:gd name="connsiteX20" fmla="*/ 85795 w 422190"/>
                <a:gd name="connsiteY20" fmla="*/ 52387 h 83344"/>
                <a:gd name="connsiteX21" fmla="*/ 109607 w 422190"/>
                <a:gd name="connsiteY21" fmla="*/ 57150 h 83344"/>
                <a:gd name="connsiteX22" fmla="*/ 109607 w 422190"/>
                <a:gd name="connsiteY22" fmla="*/ 57150 h 83344"/>
                <a:gd name="connsiteX23" fmla="*/ 135801 w 422190"/>
                <a:gd name="connsiteY23" fmla="*/ 59531 h 83344"/>
                <a:gd name="connsiteX24" fmla="*/ 164376 w 422190"/>
                <a:gd name="connsiteY24" fmla="*/ 71437 h 83344"/>
                <a:gd name="connsiteX25" fmla="*/ 192951 w 422190"/>
                <a:gd name="connsiteY25" fmla="*/ 76200 h 83344"/>
                <a:gd name="connsiteX26" fmla="*/ 212001 w 422190"/>
                <a:gd name="connsiteY26" fmla="*/ 69056 h 83344"/>
                <a:gd name="connsiteX27" fmla="*/ 212001 w 422190"/>
                <a:gd name="connsiteY27" fmla="*/ 69056 h 83344"/>
                <a:gd name="connsiteX28" fmla="*/ 231051 w 422190"/>
                <a:gd name="connsiteY28" fmla="*/ 83344 h 83344"/>
                <a:gd name="connsiteX29" fmla="*/ 245338 w 422190"/>
                <a:gd name="connsiteY29" fmla="*/ 76200 h 83344"/>
                <a:gd name="connsiteX30" fmla="*/ 245338 w 422190"/>
                <a:gd name="connsiteY30" fmla="*/ 76200 h 83344"/>
                <a:gd name="connsiteX31" fmla="*/ 273913 w 422190"/>
                <a:gd name="connsiteY31" fmla="*/ 80962 h 83344"/>
                <a:gd name="connsiteX32" fmla="*/ 304870 w 422190"/>
                <a:gd name="connsiteY32" fmla="*/ 80962 h 83344"/>
                <a:gd name="connsiteX33" fmla="*/ 323920 w 422190"/>
                <a:gd name="connsiteY33" fmla="*/ 71437 h 83344"/>
                <a:gd name="connsiteX34" fmla="*/ 342970 w 422190"/>
                <a:gd name="connsiteY34" fmla="*/ 61912 h 83344"/>
                <a:gd name="connsiteX35" fmla="*/ 376307 w 422190"/>
                <a:gd name="connsiteY35" fmla="*/ 78581 h 83344"/>
                <a:gd name="connsiteX36" fmla="*/ 395357 w 422190"/>
                <a:gd name="connsiteY36" fmla="*/ 71437 h 83344"/>
                <a:gd name="connsiteX37" fmla="*/ 412026 w 422190"/>
                <a:gd name="connsiteY37" fmla="*/ 59531 h 83344"/>
                <a:gd name="connsiteX38" fmla="*/ 414407 w 422190"/>
                <a:gd name="connsiteY38" fmla="*/ 52387 h 83344"/>
                <a:gd name="connsiteX39" fmla="*/ 421551 w 422190"/>
                <a:gd name="connsiteY39" fmla="*/ 50006 h 83344"/>
                <a:gd name="connsiteX40" fmla="*/ 414407 w 422190"/>
                <a:gd name="connsiteY40" fmla="*/ 33337 h 83344"/>
                <a:gd name="connsiteX0" fmla="*/ 404960 w 412743"/>
                <a:gd name="connsiteY0" fmla="*/ 33337 h 83344"/>
                <a:gd name="connsiteX1" fmla="*/ 350191 w 412743"/>
                <a:gd name="connsiteY1" fmla="*/ 30956 h 83344"/>
                <a:gd name="connsiteX2" fmla="*/ 314473 w 412743"/>
                <a:gd name="connsiteY2" fmla="*/ 30956 h 83344"/>
                <a:gd name="connsiteX3" fmla="*/ 288279 w 412743"/>
                <a:gd name="connsiteY3" fmla="*/ 33337 h 83344"/>
                <a:gd name="connsiteX4" fmla="*/ 243035 w 412743"/>
                <a:gd name="connsiteY4" fmla="*/ 35719 h 83344"/>
                <a:gd name="connsiteX5" fmla="*/ 216841 w 412743"/>
                <a:gd name="connsiteY5" fmla="*/ 35719 h 83344"/>
                <a:gd name="connsiteX6" fmla="*/ 193029 w 412743"/>
                <a:gd name="connsiteY6" fmla="*/ 26194 h 83344"/>
                <a:gd name="connsiteX7" fmla="*/ 171598 w 412743"/>
                <a:gd name="connsiteY7" fmla="*/ 26194 h 83344"/>
                <a:gd name="connsiteX8" fmla="*/ 145404 w 412743"/>
                <a:gd name="connsiteY8" fmla="*/ 23812 h 83344"/>
                <a:gd name="connsiteX9" fmla="*/ 73966 w 412743"/>
                <a:gd name="connsiteY9" fmla="*/ 11906 h 83344"/>
                <a:gd name="connsiteX10" fmla="*/ 43010 w 412743"/>
                <a:gd name="connsiteY10" fmla="*/ 0 h 83344"/>
                <a:gd name="connsiteX11" fmla="*/ 23960 w 412743"/>
                <a:gd name="connsiteY11" fmla="*/ 4762 h 83344"/>
                <a:gd name="connsiteX12" fmla="*/ 7291 w 412743"/>
                <a:gd name="connsiteY12" fmla="*/ 19050 h 83344"/>
                <a:gd name="connsiteX13" fmla="*/ 5350 w 412743"/>
                <a:gd name="connsiteY13" fmla="*/ 22669 h 83344"/>
                <a:gd name="connsiteX14" fmla="*/ 159 w 412743"/>
                <a:gd name="connsiteY14" fmla="*/ 27894 h 83344"/>
                <a:gd name="connsiteX15" fmla="*/ 12054 w 412743"/>
                <a:gd name="connsiteY15" fmla="*/ 38100 h 83344"/>
                <a:gd name="connsiteX16" fmla="*/ 21579 w 412743"/>
                <a:gd name="connsiteY16" fmla="*/ 47625 h 83344"/>
                <a:gd name="connsiteX17" fmla="*/ 21579 w 412743"/>
                <a:gd name="connsiteY17" fmla="*/ 47625 h 83344"/>
                <a:gd name="connsiteX18" fmla="*/ 50154 w 412743"/>
                <a:gd name="connsiteY18" fmla="*/ 40481 h 83344"/>
                <a:gd name="connsiteX19" fmla="*/ 64441 w 412743"/>
                <a:gd name="connsiteY19" fmla="*/ 40481 h 83344"/>
                <a:gd name="connsiteX20" fmla="*/ 76348 w 412743"/>
                <a:gd name="connsiteY20" fmla="*/ 52387 h 83344"/>
                <a:gd name="connsiteX21" fmla="*/ 100160 w 412743"/>
                <a:gd name="connsiteY21" fmla="*/ 57150 h 83344"/>
                <a:gd name="connsiteX22" fmla="*/ 100160 w 412743"/>
                <a:gd name="connsiteY22" fmla="*/ 57150 h 83344"/>
                <a:gd name="connsiteX23" fmla="*/ 126354 w 412743"/>
                <a:gd name="connsiteY23" fmla="*/ 59531 h 83344"/>
                <a:gd name="connsiteX24" fmla="*/ 154929 w 412743"/>
                <a:gd name="connsiteY24" fmla="*/ 71437 h 83344"/>
                <a:gd name="connsiteX25" fmla="*/ 183504 w 412743"/>
                <a:gd name="connsiteY25" fmla="*/ 76200 h 83344"/>
                <a:gd name="connsiteX26" fmla="*/ 202554 w 412743"/>
                <a:gd name="connsiteY26" fmla="*/ 69056 h 83344"/>
                <a:gd name="connsiteX27" fmla="*/ 202554 w 412743"/>
                <a:gd name="connsiteY27" fmla="*/ 69056 h 83344"/>
                <a:gd name="connsiteX28" fmla="*/ 221604 w 412743"/>
                <a:gd name="connsiteY28" fmla="*/ 83344 h 83344"/>
                <a:gd name="connsiteX29" fmla="*/ 235891 w 412743"/>
                <a:gd name="connsiteY29" fmla="*/ 76200 h 83344"/>
                <a:gd name="connsiteX30" fmla="*/ 235891 w 412743"/>
                <a:gd name="connsiteY30" fmla="*/ 76200 h 83344"/>
                <a:gd name="connsiteX31" fmla="*/ 264466 w 412743"/>
                <a:gd name="connsiteY31" fmla="*/ 80962 h 83344"/>
                <a:gd name="connsiteX32" fmla="*/ 295423 w 412743"/>
                <a:gd name="connsiteY32" fmla="*/ 80962 h 83344"/>
                <a:gd name="connsiteX33" fmla="*/ 314473 w 412743"/>
                <a:gd name="connsiteY33" fmla="*/ 71437 h 83344"/>
                <a:gd name="connsiteX34" fmla="*/ 333523 w 412743"/>
                <a:gd name="connsiteY34" fmla="*/ 61912 h 83344"/>
                <a:gd name="connsiteX35" fmla="*/ 366860 w 412743"/>
                <a:gd name="connsiteY35" fmla="*/ 78581 h 83344"/>
                <a:gd name="connsiteX36" fmla="*/ 385910 w 412743"/>
                <a:gd name="connsiteY36" fmla="*/ 71437 h 83344"/>
                <a:gd name="connsiteX37" fmla="*/ 402579 w 412743"/>
                <a:gd name="connsiteY37" fmla="*/ 59531 h 83344"/>
                <a:gd name="connsiteX38" fmla="*/ 404960 w 412743"/>
                <a:gd name="connsiteY38" fmla="*/ 52387 h 83344"/>
                <a:gd name="connsiteX39" fmla="*/ 412104 w 412743"/>
                <a:gd name="connsiteY39" fmla="*/ 50006 h 83344"/>
                <a:gd name="connsiteX40" fmla="*/ 404960 w 412743"/>
                <a:gd name="connsiteY40" fmla="*/ 33337 h 83344"/>
                <a:gd name="connsiteX0" fmla="*/ 399710 w 407493"/>
                <a:gd name="connsiteY0" fmla="*/ 33337 h 83344"/>
                <a:gd name="connsiteX1" fmla="*/ 344941 w 407493"/>
                <a:gd name="connsiteY1" fmla="*/ 30956 h 83344"/>
                <a:gd name="connsiteX2" fmla="*/ 309223 w 407493"/>
                <a:gd name="connsiteY2" fmla="*/ 30956 h 83344"/>
                <a:gd name="connsiteX3" fmla="*/ 283029 w 407493"/>
                <a:gd name="connsiteY3" fmla="*/ 33337 h 83344"/>
                <a:gd name="connsiteX4" fmla="*/ 237785 w 407493"/>
                <a:gd name="connsiteY4" fmla="*/ 35719 h 83344"/>
                <a:gd name="connsiteX5" fmla="*/ 211591 w 407493"/>
                <a:gd name="connsiteY5" fmla="*/ 35719 h 83344"/>
                <a:gd name="connsiteX6" fmla="*/ 187779 w 407493"/>
                <a:gd name="connsiteY6" fmla="*/ 26194 h 83344"/>
                <a:gd name="connsiteX7" fmla="*/ 166348 w 407493"/>
                <a:gd name="connsiteY7" fmla="*/ 26194 h 83344"/>
                <a:gd name="connsiteX8" fmla="*/ 140154 w 407493"/>
                <a:gd name="connsiteY8" fmla="*/ 23812 h 83344"/>
                <a:gd name="connsiteX9" fmla="*/ 68716 w 407493"/>
                <a:gd name="connsiteY9" fmla="*/ 11906 h 83344"/>
                <a:gd name="connsiteX10" fmla="*/ 37760 w 407493"/>
                <a:gd name="connsiteY10" fmla="*/ 0 h 83344"/>
                <a:gd name="connsiteX11" fmla="*/ 18710 w 407493"/>
                <a:gd name="connsiteY11" fmla="*/ 4762 h 83344"/>
                <a:gd name="connsiteX12" fmla="*/ 2041 w 407493"/>
                <a:gd name="connsiteY12" fmla="*/ 19050 h 83344"/>
                <a:gd name="connsiteX13" fmla="*/ 100 w 407493"/>
                <a:gd name="connsiteY13" fmla="*/ 22669 h 83344"/>
                <a:gd name="connsiteX14" fmla="*/ 978 w 407493"/>
                <a:gd name="connsiteY14" fmla="*/ 29069 h 83344"/>
                <a:gd name="connsiteX15" fmla="*/ 6804 w 407493"/>
                <a:gd name="connsiteY15" fmla="*/ 38100 h 83344"/>
                <a:gd name="connsiteX16" fmla="*/ 16329 w 407493"/>
                <a:gd name="connsiteY16" fmla="*/ 47625 h 83344"/>
                <a:gd name="connsiteX17" fmla="*/ 16329 w 407493"/>
                <a:gd name="connsiteY17" fmla="*/ 47625 h 83344"/>
                <a:gd name="connsiteX18" fmla="*/ 44904 w 407493"/>
                <a:gd name="connsiteY18" fmla="*/ 40481 h 83344"/>
                <a:gd name="connsiteX19" fmla="*/ 59191 w 407493"/>
                <a:gd name="connsiteY19" fmla="*/ 40481 h 83344"/>
                <a:gd name="connsiteX20" fmla="*/ 71098 w 407493"/>
                <a:gd name="connsiteY20" fmla="*/ 52387 h 83344"/>
                <a:gd name="connsiteX21" fmla="*/ 94910 w 407493"/>
                <a:gd name="connsiteY21" fmla="*/ 57150 h 83344"/>
                <a:gd name="connsiteX22" fmla="*/ 94910 w 407493"/>
                <a:gd name="connsiteY22" fmla="*/ 57150 h 83344"/>
                <a:gd name="connsiteX23" fmla="*/ 121104 w 407493"/>
                <a:gd name="connsiteY23" fmla="*/ 59531 h 83344"/>
                <a:gd name="connsiteX24" fmla="*/ 149679 w 407493"/>
                <a:gd name="connsiteY24" fmla="*/ 71437 h 83344"/>
                <a:gd name="connsiteX25" fmla="*/ 178254 w 407493"/>
                <a:gd name="connsiteY25" fmla="*/ 76200 h 83344"/>
                <a:gd name="connsiteX26" fmla="*/ 197304 w 407493"/>
                <a:gd name="connsiteY26" fmla="*/ 69056 h 83344"/>
                <a:gd name="connsiteX27" fmla="*/ 197304 w 407493"/>
                <a:gd name="connsiteY27" fmla="*/ 69056 h 83344"/>
                <a:gd name="connsiteX28" fmla="*/ 216354 w 407493"/>
                <a:gd name="connsiteY28" fmla="*/ 83344 h 83344"/>
                <a:gd name="connsiteX29" fmla="*/ 230641 w 407493"/>
                <a:gd name="connsiteY29" fmla="*/ 76200 h 83344"/>
                <a:gd name="connsiteX30" fmla="*/ 230641 w 407493"/>
                <a:gd name="connsiteY30" fmla="*/ 76200 h 83344"/>
                <a:gd name="connsiteX31" fmla="*/ 259216 w 407493"/>
                <a:gd name="connsiteY31" fmla="*/ 80962 h 83344"/>
                <a:gd name="connsiteX32" fmla="*/ 290173 w 407493"/>
                <a:gd name="connsiteY32" fmla="*/ 80962 h 83344"/>
                <a:gd name="connsiteX33" fmla="*/ 309223 w 407493"/>
                <a:gd name="connsiteY33" fmla="*/ 71437 h 83344"/>
                <a:gd name="connsiteX34" fmla="*/ 328273 w 407493"/>
                <a:gd name="connsiteY34" fmla="*/ 61912 h 83344"/>
                <a:gd name="connsiteX35" fmla="*/ 361610 w 407493"/>
                <a:gd name="connsiteY35" fmla="*/ 78581 h 83344"/>
                <a:gd name="connsiteX36" fmla="*/ 380660 w 407493"/>
                <a:gd name="connsiteY36" fmla="*/ 71437 h 83344"/>
                <a:gd name="connsiteX37" fmla="*/ 397329 w 407493"/>
                <a:gd name="connsiteY37" fmla="*/ 59531 h 83344"/>
                <a:gd name="connsiteX38" fmla="*/ 399710 w 407493"/>
                <a:gd name="connsiteY38" fmla="*/ 52387 h 83344"/>
                <a:gd name="connsiteX39" fmla="*/ 406854 w 407493"/>
                <a:gd name="connsiteY39" fmla="*/ 50006 h 83344"/>
                <a:gd name="connsiteX40" fmla="*/ 399710 w 407493"/>
                <a:gd name="connsiteY40" fmla="*/ 33337 h 8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493" h="83344">
                  <a:moveTo>
                    <a:pt x="399710" y="33337"/>
                  </a:moveTo>
                  <a:lnTo>
                    <a:pt x="344941" y="30956"/>
                  </a:lnTo>
                  <a:lnTo>
                    <a:pt x="309223" y="30956"/>
                  </a:lnTo>
                  <a:lnTo>
                    <a:pt x="283029" y="33337"/>
                  </a:lnTo>
                  <a:lnTo>
                    <a:pt x="237785" y="35719"/>
                  </a:lnTo>
                  <a:lnTo>
                    <a:pt x="211591" y="35719"/>
                  </a:lnTo>
                  <a:lnTo>
                    <a:pt x="187779" y="26194"/>
                  </a:lnTo>
                  <a:lnTo>
                    <a:pt x="166348" y="26194"/>
                  </a:lnTo>
                  <a:lnTo>
                    <a:pt x="140154" y="23812"/>
                  </a:lnTo>
                  <a:lnTo>
                    <a:pt x="68716" y="11906"/>
                  </a:lnTo>
                  <a:lnTo>
                    <a:pt x="37760" y="0"/>
                  </a:lnTo>
                  <a:lnTo>
                    <a:pt x="18710" y="4762"/>
                  </a:lnTo>
                  <a:lnTo>
                    <a:pt x="2041" y="19050"/>
                  </a:lnTo>
                  <a:cubicBezTo>
                    <a:pt x="1394" y="20256"/>
                    <a:pt x="277" y="20999"/>
                    <a:pt x="100" y="22669"/>
                  </a:cubicBezTo>
                  <a:cubicBezTo>
                    <a:pt x="-77" y="24339"/>
                    <a:pt x="-139" y="26497"/>
                    <a:pt x="978" y="29069"/>
                  </a:cubicBezTo>
                  <a:cubicBezTo>
                    <a:pt x="2095" y="31641"/>
                    <a:pt x="-340" y="32544"/>
                    <a:pt x="6804" y="38100"/>
                  </a:cubicBezTo>
                  <a:lnTo>
                    <a:pt x="16329" y="47625"/>
                  </a:lnTo>
                  <a:lnTo>
                    <a:pt x="16329" y="47625"/>
                  </a:lnTo>
                  <a:lnTo>
                    <a:pt x="44904" y="40481"/>
                  </a:lnTo>
                  <a:lnTo>
                    <a:pt x="59191" y="40481"/>
                  </a:lnTo>
                  <a:lnTo>
                    <a:pt x="71098" y="52387"/>
                  </a:lnTo>
                  <a:lnTo>
                    <a:pt x="94910" y="57150"/>
                  </a:lnTo>
                  <a:lnTo>
                    <a:pt x="94910" y="57150"/>
                  </a:lnTo>
                  <a:lnTo>
                    <a:pt x="121104" y="59531"/>
                  </a:lnTo>
                  <a:lnTo>
                    <a:pt x="149679" y="71437"/>
                  </a:lnTo>
                  <a:lnTo>
                    <a:pt x="178254" y="76200"/>
                  </a:lnTo>
                  <a:lnTo>
                    <a:pt x="197304" y="69056"/>
                  </a:lnTo>
                  <a:lnTo>
                    <a:pt x="197304" y="69056"/>
                  </a:lnTo>
                  <a:lnTo>
                    <a:pt x="216354" y="83344"/>
                  </a:lnTo>
                  <a:lnTo>
                    <a:pt x="230641" y="76200"/>
                  </a:lnTo>
                  <a:lnTo>
                    <a:pt x="230641" y="76200"/>
                  </a:lnTo>
                  <a:lnTo>
                    <a:pt x="259216" y="80962"/>
                  </a:lnTo>
                  <a:lnTo>
                    <a:pt x="290173" y="80962"/>
                  </a:lnTo>
                  <a:lnTo>
                    <a:pt x="309223" y="71437"/>
                  </a:lnTo>
                  <a:lnTo>
                    <a:pt x="328273" y="61912"/>
                  </a:lnTo>
                  <a:lnTo>
                    <a:pt x="361610" y="78581"/>
                  </a:lnTo>
                  <a:lnTo>
                    <a:pt x="380660" y="71437"/>
                  </a:lnTo>
                  <a:cubicBezTo>
                    <a:pt x="386216" y="67468"/>
                    <a:pt x="392501" y="64359"/>
                    <a:pt x="397329" y="59531"/>
                  </a:cubicBezTo>
                  <a:cubicBezTo>
                    <a:pt x="399104" y="57756"/>
                    <a:pt x="397935" y="54162"/>
                    <a:pt x="399710" y="52387"/>
                  </a:cubicBezTo>
                  <a:cubicBezTo>
                    <a:pt x="401485" y="50612"/>
                    <a:pt x="405731" y="52251"/>
                    <a:pt x="406854" y="50006"/>
                  </a:cubicBezTo>
                  <a:cubicBezTo>
                    <a:pt x="408629" y="46456"/>
                    <a:pt x="406854" y="42069"/>
                    <a:pt x="399710" y="3333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Bodensee">
              <a:extLst>
                <a:ext uri="{FF2B5EF4-FFF2-40B4-BE49-F238E27FC236}">
                  <a16:creationId xmlns:a16="http://schemas.microsoft.com/office/drawing/2014/main" id="{7464465B-A1B3-47DC-BAD7-964FBF08F221}"/>
                </a:ext>
              </a:extLst>
            </p:cNvPr>
            <p:cNvSpPr/>
            <p:nvPr/>
          </p:nvSpPr>
          <p:spPr>
            <a:xfrm>
              <a:off x="7289422" y="217155"/>
              <a:ext cx="1816893" cy="1019175"/>
            </a:xfrm>
            <a:custGeom>
              <a:avLst/>
              <a:gdLst>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602456 w 1807368"/>
                <a:gd name="connsiteY90" fmla="*/ 478631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45368 w 1807368"/>
                <a:gd name="connsiteY101" fmla="*/ 764381 h 1019175"/>
                <a:gd name="connsiteX102" fmla="*/ 1038225 w 1807368"/>
                <a:gd name="connsiteY102" fmla="*/ 757237 h 1019175"/>
                <a:gd name="connsiteX103" fmla="*/ 1042987 w 1807368"/>
                <a:gd name="connsiteY103" fmla="*/ 757237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57312 w 1807368"/>
                <a:gd name="connsiteY117" fmla="*/ 995362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78768 w 1807368"/>
                <a:gd name="connsiteY125" fmla="*/ 94535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43062 w 1807368"/>
                <a:gd name="connsiteY147" fmla="*/ 802481 h 1019175"/>
                <a:gd name="connsiteX148" fmla="*/ 1647825 w 1807368"/>
                <a:gd name="connsiteY148" fmla="*/ 773906 h 1019175"/>
                <a:gd name="connsiteX149" fmla="*/ 1657350 w 1807368"/>
                <a:gd name="connsiteY149" fmla="*/ 766762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5381 w 1807368"/>
                <a:gd name="connsiteY171" fmla="*/ 485775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602456 w 1807368"/>
                <a:gd name="connsiteY90" fmla="*/ 478631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45368 w 1807368"/>
                <a:gd name="connsiteY101" fmla="*/ 764381 h 1019175"/>
                <a:gd name="connsiteX102" fmla="*/ 1038225 w 1807368"/>
                <a:gd name="connsiteY102" fmla="*/ 757237 h 1019175"/>
                <a:gd name="connsiteX103" fmla="*/ 1042987 w 1807368"/>
                <a:gd name="connsiteY103" fmla="*/ 757237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57312 w 1807368"/>
                <a:gd name="connsiteY117" fmla="*/ 995362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43062 w 1807368"/>
                <a:gd name="connsiteY147" fmla="*/ 802481 h 1019175"/>
                <a:gd name="connsiteX148" fmla="*/ 1647825 w 1807368"/>
                <a:gd name="connsiteY148" fmla="*/ 773906 h 1019175"/>
                <a:gd name="connsiteX149" fmla="*/ 1657350 w 1807368"/>
                <a:gd name="connsiteY149" fmla="*/ 766762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5381 w 1807368"/>
                <a:gd name="connsiteY171" fmla="*/ 485775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602456 w 1807368"/>
                <a:gd name="connsiteY90" fmla="*/ 478631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45368 w 1807368"/>
                <a:gd name="connsiteY101" fmla="*/ 764381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57312 w 1807368"/>
                <a:gd name="connsiteY117" fmla="*/ 995362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43062 w 1807368"/>
                <a:gd name="connsiteY147" fmla="*/ 802481 h 1019175"/>
                <a:gd name="connsiteX148" fmla="*/ 1647825 w 1807368"/>
                <a:gd name="connsiteY148" fmla="*/ 773906 h 1019175"/>
                <a:gd name="connsiteX149" fmla="*/ 1657350 w 1807368"/>
                <a:gd name="connsiteY149" fmla="*/ 766762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5381 w 1807368"/>
                <a:gd name="connsiteY171" fmla="*/ 485775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602456 w 1807368"/>
                <a:gd name="connsiteY90" fmla="*/ 478631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45368 w 1807368"/>
                <a:gd name="connsiteY101" fmla="*/ 764381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57312 w 1807368"/>
                <a:gd name="connsiteY117" fmla="*/ 995362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43062 w 1807368"/>
                <a:gd name="connsiteY147" fmla="*/ 802481 h 1019175"/>
                <a:gd name="connsiteX148" fmla="*/ 1647825 w 1807368"/>
                <a:gd name="connsiteY148" fmla="*/ 773906 h 1019175"/>
                <a:gd name="connsiteX149" fmla="*/ 1657350 w 1807368"/>
                <a:gd name="connsiteY149" fmla="*/ 766762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5381 w 1807368"/>
                <a:gd name="connsiteY171" fmla="*/ 485775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602456 w 1807368"/>
                <a:gd name="connsiteY90" fmla="*/ 478631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45368 w 1807368"/>
                <a:gd name="connsiteY101" fmla="*/ 764381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57312 w 1807368"/>
                <a:gd name="connsiteY117" fmla="*/ 995362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43062 w 1807368"/>
                <a:gd name="connsiteY147" fmla="*/ 802481 h 1019175"/>
                <a:gd name="connsiteX148" fmla="*/ 1647825 w 1807368"/>
                <a:gd name="connsiteY148" fmla="*/ 773906 h 1019175"/>
                <a:gd name="connsiteX149" fmla="*/ 1657350 w 1807368"/>
                <a:gd name="connsiteY149" fmla="*/ 766762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5381 w 1807368"/>
                <a:gd name="connsiteY171" fmla="*/ 485775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602456 w 1807368"/>
                <a:gd name="connsiteY90" fmla="*/ 478631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45368 w 1807368"/>
                <a:gd name="connsiteY101" fmla="*/ 776287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57312 w 1807368"/>
                <a:gd name="connsiteY117" fmla="*/ 995362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43062 w 1807368"/>
                <a:gd name="connsiteY147" fmla="*/ 802481 h 1019175"/>
                <a:gd name="connsiteX148" fmla="*/ 1647825 w 1807368"/>
                <a:gd name="connsiteY148" fmla="*/ 773906 h 1019175"/>
                <a:gd name="connsiteX149" fmla="*/ 1657350 w 1807368"/>
                <a:gd name="connsiteY149" fmla="*/ 766762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5381 w 1807368"/>
                <a:gd name="connsiteY171" fmla="*/ 485775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602456 w 1807368"/>
                <a:gd name="connsiteY90" fmla="*/ 478631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57312 w 1807368"/>
                <a:gd name="connsiteY117" fmla="*/ 995362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43062 w 1807368"/>
                <a:gd name="connsiteY147" fmla="*/ 802481 h 1019175"/>
                <a:gd name="connsiteX148" fmla="*/ 1647825 w 1807368"/>
                <a:gd name="connsiteY148" fmla="*/ 773906 h 1019175"/>
                <a:gd name="connsiteX149" fmla="*/ 1657350 w 1807368"/>
                <a:gd name="connsiteY149" fmla="*/ 766762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5381 w 1807368"/>
                <a:gd name="connsiteY171" fmla="*/ 485775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602456 w 1807368"/>
                <a:gd name="connsiteY90" fmla="*/ 478631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57312 w 1807368"/>
                <a:gd name="connsiteY117" fmla="*/ 995362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43062 w 1807368"/>
                <a:gd name="connsiteY147" fmla="*/ 802481 h 1019175"/>
                <a:gd name="connsiteX148" fmla="*/ 1647825 w 1807368"/>
                <a:gd name="connsiteY148" fmla="*/ 773906 h 1019175"/>
                <a:gd name="connsiteX149" fmla="*/ 1657350 w 1807368"/>
                <a:gd name="connsiteY149" fmla="*/ 766762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602456 w 1807368"/>
                <a:gd name="connsiteY90" fmla="*/ 478631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57312 w 1807368"/>
                <a:gd name="connsiteY117" fmla="*/ 995362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43062 w 1807368"/>
                <a:gd name="connsiteY147" fmla="*/ 802481 h 1019175"/>
                <a:gd name="connsiteX148" fmla="*/ 1647825 w 1807368"/>
                <a:gd name="connsiteY148" fmla="*/ 773906 h 1019175"/>
                <a:gd name="connsiteX149" fmla="*/ 1669256 w 1807368"/>
                <a:gd name="connsiteY149" fmla="*/ 778668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602456 w 1807368"/>
                <a:gd name="connsiteY90" fmla="*/ 478631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57312 w 1807368"/>
                <a:gd name="connsiteY117" fmla="*/ 995362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69256 w 1807368"/>
                <a:gd name="connsiteY147" fmla="*/ 802481 h 1019175"/>
                <a:gd name="connsiteX148" fmla="*/ 1647825 w 1807368"/>
                <a:gd name="connsiteY148" fmla="*/ 773906 h 1019175"/>
                <a:gd name="connsiteX149" fmla="*/ 1669256 w 1807368"/>
                <a:gd name="connsiteY149" fmla="*/ 778668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595313 w 1807368"/>
                <a:gd name="connsiteY90" fmla="*/ 485774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57312 w 1807368"/>
                <a:gd name="connsiteY117" fmla="*/ 995362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69256 w 1807368"/>
                <a:gd name="connsiteY147" fmla="*/ 802481 h 1019175"/>
                <a:gd name="connsiteX148" fmla="*/ 1647825 w 1807368"/>
                <a:gd name="connsiteY148" fmla="*/ 773906 h 1019175"/>
                <a:gd name="connsiteX149" fmla="*/ 1669256 w 1807368"/>
                <a:gd name="connsiteY149" fmla="*/ 778668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595313 w 1807368"/>
                <a:gd name="connsiteY90" fmla="*/ 485774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62074 w 1807368"/>
                <a:gd name="connsiteY117" fmla="*/ 1004887 h 1019175"/>
                <a:gd name="connsiteX118" fmla="*/ 1390650 w 1807368"/>
                <a:gd name="connsiteY118" fmla="*/ 969169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69256 w 1807368"/>
                <a:gd name="connsiteY147" fmla="*/ 802481 h 1019175"/>
                <a:gd name="connsiteX148" fmla="*/ 1647825 w 1807368"/>
                <a:gd name="connsiteY148" fmla="*/ 773906 h 1019175"/>
                <a:gd name="connsiteX149" fmla="*/ 1669256 w 1807368"/>
                <a:gd name="connsiteY149" fmla="*/ 778668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595313 w 1807368"/>
                <a:gd name="connsiteY90" fmla="*/ 485774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62074 w 1807368"/>
                <a:gd name="connsiteY117" fmla="*/ 1004887 h 1019175"/>
                <a:gd name="connsiteX118" fmla="*/ 1402556 w 1807368"/>
                <a:gd name="connsiteY118" fmla="*/ 971550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04950 w 1807368"/>
                <a:gd name="connsiteY123" fmla="*/ 976312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69256 w 1807368"/>
                <a:gd name="connsiteY147" fmla="*/ 802481 h 1019175"/>
                <a:gd name="connsiteX148" fmla="*/ 1647825 w 1807368"/>
                <a:gd name="connsiteY148" fmla="*/ 773906 h 1019175"/>
                <a:gd name="connsiteX149" fmla="*/ 1669256 w 1807368"/>
                <a:gd name="connsiteY149" fmla="*/ 778668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595313 w 1807368"/>
                <a:gd name="connsiteY90" fmla="*/ 485774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62074 w 1807368"/>
                <a:gd name="connsiteY117" fmla="*/ 1004887 h 1019175"/>
                <a:gd name="connsiteX118" fmla="*/ 1402556 w 1807368"/>
                <a:gd name="connsiteY118" fmla="*/ 971550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12094 w 1807368"/>
                <a:gd name="connsiteY123" fmla="*/ 981075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12106 w 1807368"/>
                <a:gd name="connsiteY130" fmla="*/ 966787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69256 w 1807368"/>
                <a:gd name="connsiteY147" fmla="*/ 802481 h 1019175"/>
                <a:gd name="connsiteX148" fmla="*/ 1647825 w 1807368"/>
                <a:gd name="connsiteY148" fmla="*/ 773906 h 1019175"/>
                <a:gd name="connsiteX149" fmla="*/ 1669256 w 1807368"/>
                <a:gd name="connsiteY149" fmla="*/ 778668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595313 w 1807368"/>
                <a:gd name="connsiteY90" fmla="*/ 485774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62074 w 1807368"/>
                <a:gd name="connsiteY117" fmla="*/ 1004887 h 1019175"/>
                <a:gd name="connsiteX118" fmla="*/ 1402556 w 1807368"/>
                <a:gd name="connsiteY118" fmla="*/ 971550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12094 w 1807368"/>
                <a:gd name="connsiteY123" fmla="*/ 981075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07344 w 1807368"/>
                <a:gd name="connsiteY130" fmla="*/ 978694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69256 w 1807368"/>
                <a:gd name="connsiteY147" fmla="*/ 802481 h 1019175"/>
                <a:gd name="connsiteX148" fmla="*/ 1647825 w 1807368"/>
                <a:gd name="connsiteY148" fmla="*/ 773906 h 1019175"/>
                <a:gd name="connsiteX149" fmla="*/ 1669256 w 1807368"/>
                <a:gd name="connsiteY149" fmla="*/ 778668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595313 w 1807368"/>
                <a:gd name="connsiteY90" fmla="*/ 485774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62074 w 1807368"/>
                <a:gd name="connsiteY117" fmla="*/ 1004887 h 1019175"/>
                <a:gd name="connsiteX118" fmla="*/ 1402556 w 1807368"/>
                <a:gd name="connsiteY118" fmla="*/ 971550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12094 w 1807368"/>
                <a:gd name="connsiteY123" fmla="*/ 981075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02582 w 1807368"/>
                <a:gd name="connsiteY130" fmla="*/ 995363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57350 w 1807368"/>
                <a:gd name="connsiteY146" fmla="*/ 816769 h 1019175"/>
                <a:gd name="connsiteX147" fmla="*/ 1669256 w 1807368"/>
                <a:gd name="connsiteY147" fmla="*/ 802481 h 1019175"/>
                <a:gd name="connsiteX148" fmla="*/ 1647825 w 1807368"/>
                <a:gd name="connsiteY148" fmla="*/ 773906 h 1019175"/>
                <a:gd name="connsiteX149" fmla="*/ 1669256 w 1807368"/>
                <a:gd name="connsiteY149" fmla="*/ 778668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595313 w 1807368"/>
                <a:gd name="connsiteY90" fmla="*/ 485774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62074 w 1807368"/>
                <a:gd name="connsiteY117" fmla="*/ 1004887 h 1019175"/>
                <a:gd name="connsiteX118" fmla="*/ 1402556 w 1807368"/>
                <a:gd name="connsiteY118" fmla="*/ 971550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12094 w 1807368"/>
                <a:gd name="connsiteY123" fmla="*/ 981075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02582 w 1807368"/>
                <a:gd name="connsiteY130" fmla="*/ 995363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62113 w 1807368"/>
                <a:gd name="connsiteY146" fmla="*/ 797719 h 1019175"/>
                <a:gd name="connsiteX147" fmla="*/ 1669256 w 1807368"/>
                <a:gd name="connsiteY147" fmla="*/ 802481 h 1019175"/>
                <a:gd name="connsiteX148" fmla="*/ 1647825 w 1807368"/>
                <a:gd name="connsiteY148" fmla="*/ 773906 h 1019175"/>
                <a:gd name="connsiteX149" fmla="*/ 1669256 w 1807368"/>
                <a:gd name="connsiteY149" fmla="*/ 778668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595313 w 1807368"/>
                <a:gd name="connsiteY90" fmla="*/ 485774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62074 w 1807368"/>
                <a:gd name="connsiteY117" fmla="*/ 1004887 h 1019175"/>
                <a:gd name="connsiteX118" fmla="*/ 1402556 w 1807368"/>
                <a:gd name="connsiteY118" fmla="*/ 971550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12094 w 1807368"/>
                <a:gd name="connsiteY123" fmla="*/ 981075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02582 w 1807368"/>
                <a:gd name="connsiteY130" fmla="*/ 995363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62113 w 1807368"/>
                <a:gd name="connsiteY146" fmla="*/ 797719 h 1019175"/>
                <a:gd name="connsiteX147" fmla="*/ 1669256 w 1807368"/>
                <a:gd name="connsiteY147" fmla="*/ 802481 h 1019175"/>
                <a:gd name="connsiteX148" fmla="*/ 1647825 w 1807368"/>
                <a:gd name="connsiteY148" fmla="*/ 773906 h 1019175"/>
                <a:gd name="connsiteX149" fmla="*/ 1654969 w 1807368"/>
                <a:gd name="connsiteY149" fmla="*/ 781049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595313 w 1807368"/>
                <a:gd name="connsiteY90" fmla="*/ 485774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62074 w 1807368"/>
                <a:gd name="connsiteY117" fmla="*/ 1004887 h 1019175"/>
                <a:gd name="connsiteX118" fmla="*/ 1402556 w 1807368"/>
                <a:gd name="connsiteY118" fmla="*/ 971550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12094 w 1807368"/>
                <a:gd name="connsiteY123" fmla="*/ 981075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02582 w 1807368"/>
                <a:gd name="connsiteY130" fmla="*/ 995363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0212 w 1807368"/>
                <a:gd name="connsiteY135" fmla="*/ 919162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62113 w 1807368"/>
                <a:gd name="connsiteY146" fmla="*/ 797719 h 1019175"/>
                <a:gd name="connsiteX147" fmla="*/ 1669256 w 1807368"/>
                <a:gd name="connsiteY147" fmla="*/ 802481 h 1019175"/>
                <a:gd name="connsiteX148" fmla="*/ 1647825 w 1807368"/>
                <a:gd name="connsiteY148" fmla="*/ 773906 h 1019175"/>
                <a:gd name="connsiteX149" fmla="*/ 1645444 w 1807368"/>
                <a:gd name="connsiteY149" fmla="*/ 781049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595313 w 1807368"/>
                <a:gd name="connsiteY90" fmla="*/ 485774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62074 w 1807368"/>
                <a:gd name="connsiteY117" fmla="*/ 1004887 h 1019175"/>
                <a:gd name="connsiteX118" fmla="*/ 1402556 w 1807368"/>
                <a:gd name="connsiteY118" fmla="*/ 971550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12094 w 1807368"/>
                <a:gd name="connsiteY123" fmla="*/ 981075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02582 w 1807368"/>
                <a:gd name="connsiteY130" fmla="*/ 995363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83543 w 1807368"/>
                <a:gd name="connsiteY134" fmla="*/ 933450 h 1019175"/>
                <a:gd name="connsiteX135" fmla="*/ 1702593 w 1807368"/>
                <a:gd name="connsiteY135" fmla="*/ 921543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62113 w 1807368"/>
                <a:gd name="connsiteY146" fmla="*/ 797719 h 1019175"/>
                <a:gd name="connsiteX147" fmla="*/ 1669256 w 1807368"/>
                <a:gd name="connsiteY147" fmla="*/ 802481 h 1019175"/>
                <a:gd name="connsiteX148" fmla="*/ 1647825 w 1807368"/>
                <a:gd name="connsiteY148" fmla="*/ 773906 h 1019175"/>
                <a:gd name="connsiteX149" fmla="*/ 1645444 w 1807368"/>
                <a:gd name="connsiteY149" fmla="*/ 781049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07368"/>
                <a:gd name="connsiteY0" fmla="*/ 469106 h 1019175"/>
                <a:gd name="connsiteX1" fmla="*/ 907256 w 1807368"/>
                <a:gd name="connsiteY1" fmla="*/ 435769 h 1019175"/>
                <a:gd name="connsiteX2" fmla="*/ 866775 w 1807368"/>
                <a:gd name="connsiteY2" fmla="*/ 435769 h 1019175"/>
                <a:gd name="connsiteX3" fmla="*/ 700087 w 1807368"/>
                <a:gd name="connsiteY3" fmla="*/ 297656 h 1019175"/>
                <a:gd name="connsiteX4" fmla="*/ 697706 w 1807368"/>
                <a:gd name="connsiteY4" fmla="*/ 242887 h 1019175"/>
                <a:gd name="connsiteX5" fmla="*/ 664368 w 1807368"/>
                <a:gd name="connsiteY5" fmla="*/ 204787 h 1019175"/>
                <a:gd name="connsiteX6" fmla="*/ 640556 w 1807368"/>
                <a:gd name="connsiteY6" fmla="*/ 214312 h 1019175"/>
                <a:gd name="connsiteX7" fmla="*/ 616743 w 1807368"/>
                <a:gd name="connsiteY7" fmla="*/ 190500 h 1019175"/>
                <a:gd name="connsiteX8" fmla="*/ 547687 w 1807368"/>
                <a:gd name="connsiteY8" fmla="*/ 154781 h 1019175"/>
                <a:gd name="connsiteX9" fmla="*/ 511968 w 1807368"/>
                <a:gd name="connsiteY9" fmla="*/ 157162 h 1019175"/>
                <a:gd name="connsiteX10" fmla="*/ 495300 w 1807368"/>
                <a:gd name="connsiteY10" fmla="*/ 126206 h 1019175"/>
                <a:gd name="connsiteX11" fmla="*/ 481012 w 1807368"/>
                <a:gd name="connsiteY11" fmla="*/ 104775 h 1019175"/>
                <a:gd name="connsiteX12" fmla="*/ 433387 w 1807368"/>
                <a:gd name="connsiteY12" fmla="*/ 71437 h 1019175"/>
                <a:gd name="connsiteX13" fmla="*/ 416718 w 1807368"/>
                <a:gd name="connsiteY13" fmla="*/ 73819 h 1019175"/>
                <a:gd name="connsiteX14" fmla="*/ 376237 w 1807368"/>
                <a:gd name="connsiteY14" fmla="*/ 40481 h 1019175"/>
                <a:gd name="connsiteX15" fmla="*/ 347662 w 1807368"/>
                <a:gd name="connsiteY15" fmla="*/ 14287 h 1019175"/>
                <a:gd name="connsiteX16" fmla="*/ 309562 w 1807368"/>
                <a:gd name="connsiteY16" fmla="*/ 0 h 1019175"/>
                <a:gd name="connsiteX17" fmla="*/ 290512 w 1807368"/>
                <a:gd name="connsiteY17" fmla="*/ 42862 h 1019175"/>
                <a:gd name="connsiteX18" fmla="*/ 330993 w 1807368"/>
                <a:gd name="connsiteY18" fmla="*/ 69056 h 1019175"/>
                <a:gd name="connsiteX19" fmla="*/ 404812 w 1807368"/>
                <a:gd name="connsiteY19" fmla="*/ 157162 h 1019175"/>
                <a:gd name="connsiteX20" fmla="*/ 454818 w 1807368"/>
                <a:gd name="connsiteY20" fmla="*/ 176212 h 1019175"/>
                <a:gd name="connsiteX21" fmla="*/ 514350 w 1807368"/>
                <a:gd name="connsiteY21" fmla="*/ 216694 h 1019175"/>
                <a:gd name="connsiteX22" fmla="*/ 540543 w 1807368"/>
                <a:gd name="connsiteY22" fmla="*/ 204787 h 1019175"/>
                <a:gd name="connsiteX23" fmla="*/ 590550 w 1807368"/>
                <a:gd name="connsiteY23" fmla="*/ 264319 h 1019175"/>
                <a:gd name="connsiteX24" fmla="*/ 609600 w 1807368"/>
                <a:gd name="connsiteY24" fmla="*/ 342900 h 1019175"/>
                <a:gd name="connsiteX25" fmla="*/ 635793 w 1807368"/>
                <a:gd name="connsiteY25" fmla="*/ 333375 h 1019175"/>
                <a:gd name="connsiteX26" fmla="*/ 635793 w 1807368"/>
                <a:gd name="connsiteY26" fmla="*/ 333375 h 1019175"/>
                <a:gd name="connsiteX27" fmla="*/ 650081 w 1807368"/>
                <a:gd name="connsiteY27" fmla="*/ 352425 h 1019175"/>
                <a:gd name="connsiteX28" fmla="*/ 628650 w 1807368"/>
                <a:gd name="connsiteY28" fmla="*/ 361950 h 1019175"/>
                <a:gd name="connsiteX29" fmla="*/ 673893 w 1807368"/>
                <a:gd name="connsiteY29" fmla="*/ 409575 h 1019175"/>
                <a:gd name="connsiteX30" fmla="*/ 666750 w 1807368"/>
                <a:gd name="connsiteY30" fmla="*/ 423862 h 1019175"/>
                <a:gd name="connsiteX31" fmla="*/ 688181 w 1807368"/>
                <a:gd name="connsiteY31" fmla="*/ 452437 h 1019175"/>
                <a:gd name="connsiteX32" fmla="*/ 659606 w 1807368"/>
                <a:gd name="connsiteY32" fmla="*/ 476250 h 1019175"/>
                <a:gd name="connsiteX33" fmla="*/ 590550 w 1807368"/>
                <a:gd name="connsiteY33" fmla="*/ 445294 h 1019175"/>
                <a:gd name="connsiteX34" fmla="*/ 531018 w 1807368"/>
                <a:gd name="connsiteY34" fmla="*/ 450056 h 1019175"/>
                <a:gd name="connsiteX35" fmla="*/ 466725 w 1807368"/>
                <a:gd name="connsiteY35" fmla="*/ 414337 h 1019175"/>
                <a:gd name="connsiteX36" fmla="*/ 454818 w 1807368"/>
                <a:gd name="connsiteY36" fmla="*/ 366712 h 1019175"/>
                <a:gd name="connsiteX37" fmla="*/ 438150 w 1807368"/>
                <a:gd name="connsiteY37" fmla="*/ 350044 h 1019175"/>
                <a:gd name="connsiteX38" fmla="*/ 392906 w 1807368"/>
                <a:gd name="connsiteY38" fmla="*/ 330994 h 1019175"/>
                <a:gd name="connsiteX39" fmla="*/ 335756 w 1807368"/>
                <a:gd name="connsiteY39" fmla="*/ 307181 h 1019175"/>
                <a:gd name="connsiteX40" fmla="*/ 290512 w 1807368"/>
                <a:gd name="connsiteY40" fmla="*/ 278606 h 1019175"/>
                <a:gd name="connsiteX41" fmla="*/ 240506 w 1807368"/>
                <a:gd name="connsiteY41" fmla="*/ 257175 h 1019175"/>
                <a:gd name="connsiteX42" fmla="*/ 214312 w 1807368"/>
                <a:gd name="connsiteY42" fmla="*/ 230981 h 1019175"/>
                <a:gd name="connsiteX43" fmla="*/ 200025 w 1807368"/>
                <a:gd name="connsiteY43" fmla="*/ 240506 h 1019175"/>
                <a:gd name="connsiteX44" fmla="*/ 259556 w 1807368"/>
                <a:gd name="connsiteY44" fmla="*/ 285750 h 1019175"/>
                <a:gd name="connsiteX45" fmla="*/ 254793 w 1807368"/>
                <a:gd name="connsiteY45" fmla="*/ 309562 h 1019175"/>
                <a:gd name="connsiteX46" fmla="*/ 211931 w 1807368"/>
                <a:gd name="connsiteY46" fmla="*/ 276225 h 1019175"/>
                <a:gd name="connsiteX47" fmla="*/ 211931 w 1807368"/>
                <a:gd name="connsiteY47" fmla="*/ 276225 h 1019175"/>
                <a:gd name="connsiteX48" fmla="*/ 180975 w 1807368"/>
                <a:gd name="connsiteY48" fmla="*/ 261937 h 1019175"/>
                <a:gd name="connsiteX49" fmla="*/ 145256 w 1807368"/>
                <a:gd name="connsiteY49" fmla="*/ 257175 h 1019175"/>
                <a:gd name="connsiteX50" fmla="*/ 123825 w 1807368"/>
                <a:gd name="connsiteY50" fmla="*/ 257175 h 1019175"/>
                <a:gd name="connsiteX51" fmla="*/ 116681 w 1807368"/>
                <a:gd name="connsiteY51" fmla="*/ 271462 h 1019175"/>
                <a:gd name="connsiteX52" fmla="*/ 114300 w 1807368"/>
                <a:gd name="connsiteY52" fmla="*/ 283369 h 1019175"/>
                <a:gd name="connsiteX53" fmla="*/ 128587 w 1807368"/>
                <a:gd name="connsiteY53" fmla="*/ 304800 h 1019175"/>
                <a:gd name="connsiteX54" fmla="*/ 159543 w 1807368"/>
                <a:gd name="connsiteY54" fmla="*/ 321469 h 1019175"/>
                <a:gd name="connsiteX55" fmla="*/ 180975 w 1807368"/>
                <a:gd name="connsiteY55" fmla="*/ 338137 h 1019175"/>
                <a:gd name="connsiteX56" fmla="*/ 221456 w 1807368"/>
                <a:gd name="connsiteY56" fmla="*/ 345281 h 1019175"/>
                <a:gd name="connsiteX57" fmla="*/ 238125 w 1807368"/>
                <a:gd name="connsiteY57" fmla="*/ 354806 h 1019175"/>
                <a:gd name="connsiteX58" fmla="*/ 250031 w 1807368"/>
                <a:gd name="connsiteY58" fmla="*/ 369094 h 1019175"/>
                <a:gd name="connsiteX59" fmla="*/ 252412 w 1807368"/>
                <a:gd name="connsiteY59" fmla="*/ 392906 h 1019175"/>
                <a:gd name="connsiteX60" fmla="*/ 235743 w 1807368"/>
                <a:gd name="connsiteY60" fmla="*/ 414337 h 1019175"/>
                <a:gd name="connsiteX61" fmla="*/ 214312 w 1807368"/>
                <a:gd name="connsiteY61" fmla="*/ 428625 h 1019175"/>
                <a:gd name="connsiteX62" fmla="*/ 214312 w 1807368"/>
                <a:gd name="connsiteY62" fmla="*/ 428625 h 1019175"/>
                <a:gd name="connsiteX63" fmla="*/ 185737 w 1807368"/>
                <a:gd name="connsiteY63" fmla="*/ 423862 h 1019175"/>
                <a:gd name="connsiteX64" fmla="*/ 178593 w 1807368"/>
                <a:gd name="connsiteY64" fmla="*/ 445294 h 1019175"/>
                <a:gd name="connsiteX65" fmla="*/ 161925 w 1807368"/>
                <a:gd name="connsiteY65" fmla="*/ 461962 h 1019175"/>
                <a:gd name="connsiteX66" fmla="*/ 128587 w 1807368"/>
                <a:gd name="connsiteY66" fmla="*/ 476250 h 1019175"/>
                <a:gd name="connsiteX67" fmla="*/ 88106 w 1807368"/>
                <a:gd name="connsiteY67" fmla="*/ 478631 h 1019175"/>
                <a:gd name="connsiteX68" fmla="*/ 57150 w 1807368"/>
                <a:gd name="connsiteY68" fmla="*/ 488156 h 1019175"/>
                <a:gd name="connsiteX69" fmla="*/ 42862 w 1807368"/>
                <a:gd name="connsiteY69" fmla="*/ 502444 h 1019175"/>
                <a:gd name="connsiteX70" fmla="*/ 0 w 1807368"/>
                <a:gd name="connsiteY70" fmla="*/ 511969 h 1019175"/>
                <a:gd name="connsiteX71" fmla="*/ 0 w 1807368"/>
                <a:gd name="connsiteY71" fmla="*/ 511969 h 1019175"/>
                <a:gd name="connsiteX72" fmla="*/ 14287 w 1807368"/>
                <a:gd name="connsiteY72" fmla="*/ 531019 h 1019175"/>
                <a:gd name="connsiteX73" fmla="*/ 38100 w 1807368"/>
                <a:gd name="connsiteY73" fmla="*/ 540544 h 1019175"/>
                <a:gd name="connsiteX74" fmla="*/ 109537 w 1807368"/>
                <a:gd name="connsiteY74" fmla="*/ 516731 h 1019175"/>
                <a:gd name="connsiteX75" fmla="*/ 147637 w 1807368"/>
                <a:gd name="connsiteY75" fmla="*/ 497681 h 1019175"/>
                <a:gd name="connsiteX76" fmla="*/ 166687 w 1807368"/>
                <a:gd name="connsiteY76" fmla="*/ 488156 h 1019175"/>
                <a:gd name="connsiteX77" fmla="*/ 190500 w 1807368"/>
                <a:gd name="connsiteY77" fmla="*/ 471487 h 1019175"/>
                <a:gd name="connsiteX78" fmla="*/ 207168 w 1807368"/>
                <a:gd name="connsiteY78" fmla="*/ 457200 h 1019175"/>
                <a:gd name="connsiteX79" fmla="*/ 245268 w 1807368"/>
                <a:gd name="connsiteY79" fmla="*/ 450056 h 1019175"/>
                <a:gd name="connsiteX80" fmla="*/ 280987 w 1807368"/>
                <a:gd name="connsiteY80" fmla="*/ 438150 h 1019175"/>
                <a:gd name="connsiteX81" fmla="*/ 311943 w 1807368"/>
                <a:gd name="connsiteY81" fmla="*/ 442912 h 1019175"/>
                <a:gd name="connsiteX82" fmla="*/ 378618 w 1807368"/>
                <a:gd name="connsiteY82" fmla="*/ 442912 h 1019175"/>
                <a:gd name="connsiteX83" fmla="*/ 421481 w 1807368"/>
                <a:gd name="connsiteY83" fmla="*/ 442912 h 1019175"/>
                <a:gd name="connsiteX84" fmla="*/ 440531 w 1807368"/>
                <a:gd name="connsiteY84" fmla="*/ 469106 h 1019175"/>
                <a:gd name="connsiteX85" fmla="*/ 500062 w 1807368"/>
                <a:gd name="connsiteY85" fmla="*/ 464344 h 1019175"/>
                <a:gd name="connsiteX86" fmla="*/ 554831 w 1807368"/>
                <a:gd name="connsiteY86" fmla="*/ 464344 h 1019175"/>
                <a:gd name="connsiteX87" fmla="*/ 554831 w 1807368"/>
                <a:gd name="connsiteY87" fmla="*/ 464344 h 1019175"/>
                <a:gd name="connsiteX88" fmla="*/ 595312 w 1807368"/>
                <a:gd name="connsiteY88" fmla="*/ 466725 h 1019175"/>
                <a:gd name="connsiteX89" fmla="*/ 602456 w 1807368"/>
                <a:gd name="connsiteY89" fmla="*/ 478631 h 1019175"/>
                <a:gd name="connsiteX90" fmla="*/ 595313 w 1807368"/>
                <a:gd name="connsiteY90" fmla="*/ 485774 h 1019175"/>
                <a:gd name="connsiteX91" fmla="*/ 645318 w 1807368"/>
                <a:gd name="connsiteY91" fmla="*/ 509587 h 1019175"/>
                <a:gd name="connsiteX92" fmla="*/ 704850 w 1807368"/>
                <a:gd name="connsiteY92" fmla="*/ 545306 h 1019175"/>
                <a:gd name="connsiteX93" fmla="*/ 735806 w 1807368"/>
                <a:gd name="connsiteY93" fmla="*/ 566737 h 1019175"/>
                <a:gd name="connsiteX94" fmla="*/ 757237 w 1807368"/>
                <a:gd name="connsiteY94" fmla="*/ 571500 h 1019175"/>
                <a:gd name="connsiteX95" fmla="*/ 785812 w 1807368"/>
                <a:gd name="connsiteY95" fmla="*/ 592931 h 1019175"/>
                <a:gd name="connsiteX96" fmla="*/ 821531 w 1807368"/>
                <a:gd name="connsiteY96" fmla="*/ 621506 h 1019175"/>
                <a:gd name="connsiteX97" fmla="*/ 871537 w 1807368"/>
                <a:gd name="connsiteY97" fmla="*/ 635794 h 1019175"/>
                <a:gd name="connsiteX98" fmla="*/ 900112 w 1807368"/>
                <a:gd name="connsiteY98" fmla="*/ 654844 h 1019175"/>
                <a:gd name="connsiteX99" fmla="*/ 933450 w 1807368"/>
                <a:gd name="connsiteY99" fmla="*/ 690562 h 1019175"/>
                <a:gd name="connsiteX100" fmla="*/ 1028700 w 1807368"/>
                <a:gd name="connsiteY100" fmla="*/ 738187 h 1019175"/>
                <a:gd name="connsiteX101" fmla="*/ 1035843 w 1807368"/>
                <a:gd name="connsiteY101" fmla="*/ 742949 h 1019175"/>
                <a:gd name="connsiteX102" fmla="*/ 1038225 w 1807368"/>
                <a:gd name="connsiteY102" fmla="*/ 757237 h 1019175"/>
                <a:gd name="connsiteX103" fmla="*/ 1033462 w 1807368"/>
                <a:gd name="connsiteY103" fmla="*/ 754856 h 1019175"/>
                <a:gd name="connsiteX104" fmla="*/ 1035843 w 1807368"/>
                <a:gd name="connsiteY104" fmla="*/ 802481 h 1019175"/>
                <a:gd name="connsiteX105" fmla="*/ 1038225 w 1807368"/>
                <a:gd name="connsiteY105" fmla="*/ 831056 h 1019175"/>
                <a:gd name="connsiteX106" fmla="*/ 1104900 w 1807368"/>
                <a:gd name="connsiteY106" fmla="*/ 881062 h 1019175"/>
                <a:gd name="connsiteX107" fmla="*/ 1123950 w 1807368"/>
                <a:gd name="connsiteY107" fmla="*/ 900112 h 1019175"/>
                <a:gd name="connsiteX108" fmla="*/ 1152525 w 1807368"/>
                <a:gd name="connsiteY108" fmla="*/ 907256 h 1019175"/>
                <a:gd name="connsiteX109" fmla="*/ 1159668 w 1807368"/>
                <a:gd name="connsiteY109" fmla="*/ 921544 h 1019175"/>
                <a:gd name="connsiteX110" fmla="*/ 1152525 w 1807368"/>
                <a:gd name="connsiteY110" fmla="*/ 933450 h 1019175"/>
                <a:gd name="connsiteX111" fmla="*/ 1159668 w 1807368"/>
                <a:gd name="connsiteY111" fmla="*/ 950119 h 1019175"/>
                <a:gd name="connsiteX112" fmla="*/ 1195387 w 1807368"/>
                <a:gd name="connsiteY112" fmla="*/ 959644 h 1019175"/>
                <a:gd name="connsiteX113" fmla="*/ 1231106 w 1807368"/>
                <a:gd name="connsiteY113" fmla="*/ 981075 h 1019175"/>
                <a:gd name="connsiteX114" fmla="*/ 1245393 w 1807368"/>
                <a:gd name="connsiteY114" fmla="*/ 995362 h 1019175"/>
                <a:gd name="connsiteX115" fmla="*/ 1259681 w 1807368"/>
                <a:gd name="connsiteY115" fmla="*/ 1012031 h 1019175"/>
                <a:gd name="connsiteX116" fmla="*/ 1309687 w 1807368"/>
                <a:gd name="connsiteY116" fmla="*/ 1019175 h 1019175"/>
                <a:gd name="connsiteX117" fmla="*/ 1362074 w 1807368"/>
                <a:gd name="connsiteY117" fmla="*/ 1004887 h 1019175"/>
                <a:gd name="connsiteX118" fmla="*/ 1402556 w 1807368"/>
                <a:gd name="connsiteY118" fmla="*/ 971550 h 1019175"/>
                <a:gd name="connsiteX119" fmla="*/ 1404937 w 1807368"/>
                <a:gd name="connsiteY119" fmla="*/ 954881 h 1019175"/>
                <a:gd name="connsiteX120" fmla="*/ 1428750 w 1807368"/>
                <a:gd name="connsiteY120" fmla="*/ 962025 h 1019175"/>
                <a:gd name="connsiteX121" fmla="*/ 1454943 w 1807368"/>
                <a:gd name="connsiteY121" fmla="*/ 973931 h 1019175"/>
                <a:gd name="connsiteX122" fmla="*/ 1473993 w 1807368"/>
                <a:gd name="connsiteY122" fmla="*/ 985837 h 1019175"/>
                <a:gd name="connsiteX123" fmla="*/ 1512094 w 1807368"/>
                <a:gd name="connsiteY123" fmla="*/ 981075 h 1019175"/>
                <a:gd name="connsiteX124" fmla="*/ 1547812 w 1807368"/>
                <a:gd name="connsiteY124" fmla="*/ 964406 h 1019175"/>
                <a:gd name="connsiteX125" fmla="*/ 1562100 w 1807368"/>
                <a:gd name="connsiteY125" fmla="*/ 964406 h 1019175"/>
                <a:gd name="connsiteX126" fmla="*/ 1564481 w 1807368"/>
                <a:gd name="connsiteY126" fmla="*/ 959644 h 1019175"/>
                <a:gd name="connsiteX127" fmla="*/ 1578768 w 1807368"/>
                <a:gd name="connsiteY127" fmla="*/ 976312 h 1019175"/>
                <a:gd name="connsiteX128" fmla="*/ 1578768 w 1807368"/>
                <a:gd name="connsiteY128" fmla="*/ 976312 h 1019175"/>
                <a:gd name="connsiteX129" fmla="*/ 1612106 w 1807368"/>
                <a:gd name="connsiteY129" fmla="*/ 966787 h 1019175"/>
                <a:gd name="connsiteX130" fmla="*/ 1602582 w 1807368"/>
                <a:gd name="connsiteY130" fmla="*/ 995363 h 1019175"/>
                <a:gd name="connsiteX131" fmla="*/ 1669256 w 1807368"/>
                <a:gd name="connsiteY131" fmla="*/ 988219 h 1019175"/>
                <a:gd name="connsiteX132" fmla="*/ 1666875 w 1807368"/>
                <a:gd name="connsiteY132" fmla="*/ 976312 h 1019175"/>
                <a:gd name="connsiteX133" fmla="*/ 1683543 w 1807368"/>
                <a:gd name="connsiteY133" fmla="*/ 964406 h 1019175"/>
                <a:gd name="connsiteX134" fmla="*/ 1693068 w 1807368"/>
                <a:gd name="connsiteY134" fmla="*/ 935831 h 1019175"/>
                <a:gd name="connsiteX135" fmla="*/ 1702593 w 1807368"/>
                <a:gd name="connsiteY135" fmla="*/ 921543 h 1019175"/>
                <a:gd name="connsiteX136" fmla="*/ 1721643 w 1807368"/>
                <a:gd name="connsiteY136" fmla="*/ 916781 h 1019175"/>
                <a:gd name="connsiteX137" fmla="*/ 1769268 w 1807368"/>
                <a:gd name="connsiteY137" fmla="*/ 923925 h 1019175"/>
                <a:gd name="connsiteX138" fmla="*/ 1793081 w 1807368"/>
                <a:gd name="connsiteY138" fmla="*/ 923925 h 1019175"/>
                <a:gd name="connsiteX139" fmla="*/ 1807368 w 1807368"/>
                <a:gd name="connsiteY139" fmla="*/ 895350 h 1019175"/>
                <a:gd name="connsiteX140" fmla="*/ 1785937 w 1807368"/>
                <a:gd name="connsiteY140" fmla="*/ 862012 h 1019175"/>
                <a:gd name="connsiteX141" fmla="*/ 1745456 w 1807368"/>
                <a:gd name="connsiteY141" fmla="*/ 812006 h 1019175"/>
                <a:gd name="connsiteX142" fmla="*/ 1726406 w 1807368"/>
                <a:gd name="connsiteY142" fmla="*/ 790575 h 1019175"/>
                <a:gd name="connsiteX143" fmla="*/ 1693068 w 1807368"/>
                <a:gd name="connsiteY143" fmla="*/ 792956 h 1019175"/>
                <a:gd name="connsiteX144" fmla="*/ 1678781 w 1807368"/>
                <a:gd name="connsiteY144" fmla="*/ 797719 h 1019175"/>
                <a:gd name="connsiteX145" fmla="*/ 1676400 w 1807368"/>
                <a:gd name="connsiteY145" fmla="*/ 816769 h 1019175"/>
                <a:gd name="connsiteX146" fmla="*/ 1662113 w 1807368"/>
                <a:gd name="connsiteY146" fmla="*/ 797719 h 1019175"/>
                <a:gd name="connsiteX147" fmla="*/ 1669256 w 1807368"/>
                <a:gd name="connsiteY147" fmla="*/ 802481 h 1019175"/>
                <a:gd name="connsiteX148" fmla="*/ 1647825 w 1807368"/>
                <a:gd name="connsiteY148" fmla="*/ 773906 h 1019175"/>
                <a:gd name="connsiteX149" fmla="*/ 1645444 w 1807368"/>
                <a:gd name="connsiteY149" fmla="*/ 781049 h 1019175"/>
                <a:gd name="connsiteX150" fmla="*/ 1624012 w 1807368"/>
                <a:gd name="connsiteY150" fmla="*/ 771525 h 1019175"/>
                <a:gd name="connsiteX151" fmla="*/ 1624012 w 1807368"/>
                <a:gd name="connsiteY151" fmla="*/ 771525 h 1019175"/>
                <a:gd name="connsiteX152" fmla="*/ 1602581 w 1807368"/>
                <a:gd name="connsiteY152" fmla="*/ 773906 h 1019175"/>
                <a:gd name="connsiteX153" fmla="*/ 1602581 w 1807368"/>
                <a:gd name="connsiteY153" fmla="*/ 773906 h 1019175"/>
                <a:gd name="connsiteX154" fmla="*/ 1550193 w 1807368"/>
                <a:gd name="connsiteY154" fmla="*/ 745331 h 1019175"/>
                <a:gd name="connsiteX155" fmla="*/ 1528762 w 1807368"/>
                <a:gd name="connsiteY155" fmla="*/ 740569 h 1019175"/>
                <a:gd name="connsiteX156" fmla="*/ 1500187 w 1807368"/>
                <a:gd name="connsiteY156" fmla="*/ 721519 h 1019175"/>
                <a:gd name="connsiteX157" fmla="*/ 1493043 w 1807368"/>
                <a:gd name="connsiteY157" fmla="*/ 697706 h 1019175"/>
                <a:gd name="connsiteX158" fmla="*/ 1476375 w 1807368"/>
                <a:gd name="connsiteY158" fmla="*/ 683419 h 1019175"/>
                <a:gd name="connsiteX159" fmla="*/ 1440656 w 1807368"/>
                <a:gd name="connsiteY159" fmla="*/ 700087 h 1019175"/>
                <a:gd name="connsiteX160" fmla="*/ 1419225 w 1807368"/>
                <a:gd name="connsiteY160" fmla="*/ 702469 h 1019175"/>
                <a:gd name="connsiteX161" fmla="*/ 1393031 w 1807368"/>
                <a:gd name="connsiteY161" fmla="*/ 685800 h 1019175"/>
                <a:gd name="connsiteX162" fmla="*/ 1331118 w 1807368"/>
                <a:gd name="connsiteY162" fmla="*/ 621506 h 1019175"/>
                <a:gd name="connsiteX163" fmla="*/ 1314450 w 1807368"/>
                <a:gd name="connsiteY163" fmla="*/ 581025 h 1019175"/>
                <a:gd name="connsiteX164" fmla="*/ 1312068 w 1807368"/>
                <a:gd name="connsiteY164" fmla="*/ 550069 h 1019175"/>
                <a:gd name="connsiteX165" fmla="*/ 1295400 w 1807368"/>
                <a:gd name="connsiteY165" fmla="*/ 521494 h 1019175"/>
                <a:gd name="connsiteX166" fmla="*/ 1278731 w 1807368"/>
                <a:gd name="connsiteY166" fmla="*/ 504825 h 1019175"/>
                <a:gd name="connsiteX167" fmla="*/ 1264443 w 1807368"/>
                <a:gd name="connsiteY167" fmla="*/ 495300 h 1019175"/>
                <a:gd name="connsiteX168" fmla="*/ 1209675 w 1807368"/>
                <a:gd name="connsiteY168" fmla="*/ 495300 h 1019175"/>
                <a:gd name="connsiteX169" fmla="*/ 1193006 w 1807368"/>
                <a:gd name="connsiteY169" fmla="*/ 497681 h 1019175"/>
                <a:gd name="connsiteX170" fmla="*/ 1143000 w 1807368"/>
                <a:gd name="connsiteY170" fmla="*/ 476250 h 1019175"/>
                <a:gd name="connsiteX171" fmla="*/ 1142999 w 1807368"/>
                <a:gd name="connsiteY171" fmla="*/ 476250 h 1019175"/>
                <a:gd name="connsiteX172" fmla="*/ 1126331 w 1807368"/>
                <a:gd name="connsiteY172" fmla="*/ 464344 h 1019175"/>
                <a:gd name="connsiteX173" fmla="*/ 1097756 w 1807368"/>
                <a:gd name="connsiteY173" fmla="*/ 459581 h 1019175"/>
                <a:gd name="connsiteX174" fmla="*/ 1064418 w 1807368"/>
                <a:gd name="connsiteY174" fmla="*/ 447675 h 1019175"/>
                <a:gd name="connsiteX175" fmla="*/ 1038225 w 1807368"/>
                <a:gd name="connsiteY175" fmla="*/ 447675 h 1019175"/>
                <a:gd name="connsiteX176" fmla="*/ 1009650 w 1807368"/>
                <a:gd name="connsiteY176" fmla="*/ 447675 h 1019175"/>
                <a:gd name="connsiteX177" fmla="*/ 962025 w 1807368"/>
                <a:gd name="connsiteY177" fmla="*/ 469106 h 1019175"/>
                <a:gd name="connsiteX0" fmla="*/ 962025 w 1816893"/>
                <a:gd name="connsiteY0" fmla="*/ 469106 h 1019175"/>
                <a:gd name="connsiteX1" fmla="*/ 907256 w 1816893"/>
                <a:gd name="connsiteY1" fmla="*/ 435769 h 1019175"/>
                <a:gd name="connsiteX2" fmla="*/ 866775 w 1816893"/>
                <a:gd name="connsiteY2" fmla="*/ 435769 h 1019175"/>
                <a:gd name="connsiteX3" fmla="*/ 700087 w 1816893"/>
                <a:gd name="connsiteY3" fmla="*/ 297656 h 1019175"/>
                <a:gd name="connsiteX4" fmla="*/ 697706 w 1816893"/>
                <a:gd name="connsiteY4" fmla="*/ 242887 h 1019175"/>
                <a:gd name="connsiteX5" fmla="*/ 664368 w 1816893"/>
                <a:gd name="connsiteY5" fmla="*/ 204787 h 1019175"/>
                <a:gd name="connsiteX6" fmla="*/ 640556 w 1816893"/>
                <a:gd name="connsiteY6" fmla="*/ 214312 h 1019175"/>
                <a:gd name="connsiteX7" fmla="*/ 616743 w 1816893"/>
                <a:gd name="connsiteY7" fmla="*/ 190500 h 1019175"/>
                <a:gd name="connsiteX8" fmla="*/ 547687 w 1816893"/>
                <a:gd name="connsiteY8" fmla="*/ 154781 h 1019175"/>
                <a:gd name="connsiteX9" fmla="*/ 511968 w 1816893"/>
                <a:gd name="connsiteY9" fmla="*/ 157162 h 1019175"/>
                <a:gd name="connsiteX10" fmla="*/ 495300 w 1816893"/>
                <a:gd name="connsiteY10" fmla="*/ 126206 h 1019175"/>
                <a:gd name="connsiteX11" fmla="*/ 481012 w 1816893"/>
                <a:gd name="connsiteY11" fmla="*/ 104775 h 1019175"/>
                <a:gd name="connsiteX12" fmla="*/ 433387 w 1816893"/>
                <a:gd name="connsiteY12" fmla="*/ 71437 h 1019175"/>
                <a:gd name="connsiteX13" fmla="*/ 416718 w 1816893"/>
                <a:gd name="connsiteY13" fmla="*/ 73819 h 1019175"/>
                <a:gd name="connsiteX14" fmla="*/ 376237 w 1816893"/>
                <a:gd name="connsiteY14" fmla="*/ 40481 h 1019175"/>
                <a:gd name="connsiteX15" fmla="*/ 347662 w 1816893"/>
                <a:gd name="connsiteY15" fmla="*/ 14287 h 1019175"/>
                <a:gd name="connsiteX16" fmla="*/ 309562 w 1816893"/>
                <a:gd name="connsiteY16" fmla="*/ 0 h 1019175"/>
                <a:gd name="connsiteX17" fmla="*/ 290512 w 1816893"/>
                <a:gd name="connsiteY17" fmla="*/ 42862 h 1019175"/>
                <a:gd name="connsiteX18" fmla="*/ 330993 w 1816893"/>
                <a:gd name="connsiteY18" fmla="*/ 69056 h 1019175"/>
                <a:gd name="connsiteX19" fmla="*/ 404812 w 1816893"/>
                <a:gd name="connsiteY19" fmla="*/ 157162 h 1019175"/>
                <a:gd name="connsiteX20" fmla="*/ 454818 w 1816893"/>
                <a:gd name="connsiteY20" fmla="*/ 176212 h 1019175"/>
                <a:gd name="connsiteX21" fmla="*/ 514350 w 1816893"/>
                <a:gd name="connsiteY21" fmla="*/ 216694 h 1019175"/>
                <a:gd name="connsiteX22" fmla="*/ 540543 w 1816893"/>
                <a:gd name="connsiteY22" fmla="*/ 204787 h 1019175"/>
                <a:gd name="connsiteX23" fmla="*/ 590550 w 1816893"/>
                <a:gd name="connsiteY23" fmla="*/ 264319 h 1019175"/>
                <a:gd name="connsiteX24" fmla="*/ 609600 w 1816893"/>
                <a:gd name="connsiteY24" fmla="*/ 342900 h 1019175"/>
                <a:gd name="connsiteX25" fmla="*/ 635793 w 1816893"/>
                <a:gd name="connsiteY25" fmla="*/ 333375 h 1019175"/>
                <a:gd name="connsiteX26" fmla="*/ 635793 w 1816893"/>
                <a:gd name="connsiteY26" fmla="*/ 333375 h 1019175"/>
                <a:gd name="connsiteX27" fmla="*/ 650081 w 1816893"/>
                <a:gd name="connsiteY27" fmla="*/ 352425 h 1019175"/>
                <a:gd name="connsiteX28" fmla="*/ 628650 w 1816893"/>
                <a:gd name="connsiteY28" fmla="*/ 361950 h 1019175"/>
                <a:gd name="connsiteX29" fmla="*/ 673893 w 1816893"/>
                <a:gd name="connsiteY29" fmla="*/ 409575 h 1019175"/>
                <a:gd name="connsiteX30" fmla="*/ 666750 w 1816893"/>
                <a:gd name="connsiteY30" fmla="*/ 423862 h 1019175"/>
                <a:gd name="connsiteX31" fmla="*/ 688181 w 1816893"/>
                <a:gd name="connsiteY31" fmla="*/ 452437 h 1019175"/>
                <a:gd name="connsiteX32" fmla="*/ 659606 w 1816893"/>
                <a:gd name="connsiteY32" fmla="*/ 476250 h 1019175"/>
                <a:gd name="connsiteX33" fmla="*/ 590550 w 1816893"/>
                <a:gd name="connsiteY33" fmla="*/ 445294 h 1019175"/>
                <a:gd name="connsiteX34" fmla="*/ 531018 w 1816893"/>
                <a:gd name="connsiteY34" fmla="*/ 450056 h 1019175"/>
                <a:gd name="connsiteX35" fmla="*/ 466725 w 1816893"/>
                <a:gd name="connsiteY35" fmla="*/ 414337 h 1019175"/>
                <a:gd name="connsiteX36" fmla="*/ 454818 w 1816893"/>
                <a:gd name="connsiteY36" fmla="*/ 366712 h 1019175"/>
                <a:gd name="connsiteX37" fmla="*/ 438150 w 1816893"/>
                <a:gd name="connsiteY37" fmla="*/ 350044 h 1019175"/>
                <a:gd name="connsiteX38" fmla="*/ 392906 w 1816893"/>
                <a:gd name="connsiteY38" fmla="*/ 330994 h 1019175"/>
                <a:gd name="connsiteX39" fmla="*/ 335756 w 1816893"/>
                <a:gd name="connsiteY39" fmla="*/ 307181 h 1019175"/>
                <a:gd name="connsiteX40" fmla="*/ 290512 w 1816893"/>
                <a:gd name="connsiteY40" fmla="*/ 278606 h 1019175"/>
                <a:gd name="connsiteX41" fmla="*/ 240506 w 1816893"/>
                <a:gd name="connsiteY41" fmla="*/ 257175 h 1019175"/>
                <a:gd name="connsiteX42" fmla="*/ 214312 w 1816893"/>
                <a:gd name="connsiteY42" fmla="*/ 230981 h 1019175"/>
                <a:gd name="connsiteX43" fmla="*/ 200025 w 1816893"/>
                <a:gd name="connsiteY43" fmla="*/ 240506 h 1019175"/>
                <a:gd name="connsiteX44" fmla="*/ 259556 w 1816893"/>
                <a:gd name="connsiteY44" fmla="*/ 285750 h 1019175"/>
                <a:gd name="connsiteX45" fmla="*/ 254793 w 1816893"/>
                <a:gd name="connsiteY45" fmla="*/ 309562 h 1019175"/>
                <a:gd name="connsiteX46" fmla="*/ 211931 w 1816893"/>
                <a:gd name="connsiteY46" fmla="*/ 276225 h 1019175"/>
                <a:gd name="connsiteX47" fmla="*/ 211931 w 1816893"/>
                <a:gd name="connsiteY47" fmla="*/ 276225 h 1019175"/>
                <a:gd name="connsiteX48" fmla="*/ 180975 w 1816893"/>
                <a:gd name="connsiteY48" fmla="*/ 261937 h 1019175"/>
                <a:gd name="connsiteX49" fmla="*/ 145256 w 1816893"/>
                <a:gd name="connsiteY49" fmla="*/ 257175 h 1019175"/>
                <a:gd name="connsiteX50" fmla="*/ 123825 w 1816893"/>
                <a:gd name="connsiteY50" fmla="*/ 257175 h 1019175"/>
                <a:gd name="connsiteX51" fmla="*/ 116681 w 1816893"/>
                <a:gd name="connsiteY51" fmla="*/ 271462 h 1019175"/>
                <a:gd name="connsiteX52" fmla="*/ 114300 w 1816893"/>
                <a:gd name="connsiteY52" fmla="*/ 283369 h 1019175"/>
                <a:gd name="connsiteX53" fmla="*/ 128587 w 1816893"/>
                <a:gd name="connsiteY53" fmla="*/ 304800 h 1019175"/>
                <a:gd name="connsiteX54" fmla="*/ 159543 w 1816893"/>
                <a:gd name="connsiteY54" fmla="*/ 321469 h 1019175"/>
                <a:gd name="connsiteX55" fmla="*/ 180975 w 1816893"/>
                <a:gd name="connsiteY55" fmla="*/ 338137 h 1019175"/>
                <a:gd name="connsiteX56" fmla="*/ 221456 w 1816893"/>
                <a:gd name="connsiteY56" fmla="*/ 345281 h 1019175"/>
                <a:gd name="connsiteX57" fmla="*/ 238125 w 1816893"/>
                <a:gd name="connsiteY57" fmla="*/ 354806 h 1019175"/>
                <a:gd name="connsiteX58" fmla="*/ 250031 w 1816893"/>
                <a:gd name="connsiteY58" fmla="*/ 369094 h 1019175"/>
                <a:gd name="connsiteX59" fmla="*/ 252412 w 1816893"/>
                <a:gd name="connsiteY59" fmla="*/ 392906 h 1019175"/>
                <a:gd name="connsiteX60" fmla="*/ 235743 w 1816893"/>
                <a:gd name="connsiteY60" fmla="*/ 414337 h 1019175"/>
                <a:gd name="connsiteX61" fmla="*/ 214312 w 1816893"/>
                <a:gd name="connsiteY61" fmla="*/ 428625 h 1019175"/>
                <a:gd name="connsiteX62" fmla="*/ 214312 w 1816893"/>
                <a:gd name="connsiteY62" fmla="*/ 428625 h 1019175"/>
                <a:gd name="connsiteX63" fmla="*/ 185737 w 1816893"/>
                <a:gd name="connsiteY63" fmla="*/ 423862 h 1019175"/>
                <a:gd name="connsiteX64" fmla="*/ 178593 w 1816893"/>
                <a:gd name="connsiteY64" fmla="*/ 445294 h 1019175"/>
                <a:gd name="connsiteX65" fmla="*/ 161925 w 1816893"/>
                <a:gd name="connsiteY65" fmla="*/ 461962 h 1019175"/>
                <a:gd name="connsiteX66" fmla="*/ 128587 w 1816893"/>
                <a:gd name="connsiteY66" fmla="*/ 476250 h 1019175"/>
                <a:gd name="connsiteX67" fmla="*/ 88106 w 1816893"/>
                <a:gd name="connsiteY67" fmla="*/ 478631 h 1019175"/>
                <a:gd name="connsiteX68" fmla="*/ 57150 w 1816893"/>
                <a:gd name="connsiteY68" fmla="*/ 488156 h 1019175"/>
                <a:gd name="connsiteX69" fmla="*/ 42862 w 1816893"/>
                <a:gd name="connsiteY69" fmla="*/ 502444 h 1019175"/>
                <a:gd name="connsiteX70" fmla="*/ 0 w 1816893"/>
                <a:gd name="connsiteY70" fmla="*/ 511969 h 1019175"/>
                <a:gd name="connsiteX71" fmla="*/ 0 w 1816893"/>
                <a:gd name="connsiteY71" fmla="*/ 511969 h 1019175"/>
                <a:gd name="connsiteX72" fmla="*/ 14287 w 1816893"/>
                <a:gd name="connsiteY72" fmla="*/ 531019 h 1019175"/>
                <a:gd name="connsiteX73" fmla="*/ 38100 w 1816893"/>
                <a:gd name="connsiteY73" fmla="*/ 540544 h 1019175"/>
                <a:gd name="connsiteX74" fmla="*/ 109537 w 1816893"/>
                <a:gd name="connsiteY74" fmla="*/ 516731 h 1019175"/>
                <a:gd name="connsiteX75" fmla="*/ 147637 w 1816893"/>
                <a:gd name="connsiteY75" fmla="*/ 497681 h 1019175"/>
                <a:gd name="connsiteX76" fmla="*/ 166687 w 1816893"/>
                <a:gd name="connsiteY76" fmla="*/ 488156 h 1019175"/>
                <a:gd name="connsiteX77" fmla="*/ 190500 w 1816893"/>
                <a:gd name="connsiteY77" fmla="*/ 471487 h 1019175"/>
                <a:gd name="connsiteX78" fmla="*/ 207168 w 1816893"/>
                <a:gd name="connsiteY78" fmla="*/ 457200 h 1019175"/>
                <a:gd name="connsiteX79" fmla="*/ 245268 w 1816893"/>
                <a:gd name="connsiteY79" fmla="*/ 450056 h 1019175"/>
                <a:gd name="connsiteX80" fmla="*/ 280987 w 1816893"/>
                <a:gd name="connsiteY80" fmla="*/ 438150 h 1019175"/>
                <a:gd name="connsiteX81" fmla="*/ 311943 w 1816893"/>
                <a:gd name="connsiteY81" fmla="*/ 442912 h 1019175"/>
                <a:gd name="connsiteX82" fmla="*/ 378618 w 1816893"/>
                <a:gd name="connsiteY82" fmla="*/ 442912 h 1019175"/>
                <a:gd name="connsiteX83" fmla="*/ 421481 w 1816893"/>
                <a:gd name="connsiteY83" fmla="*/ 442912 h 1019175"/>
                <a:gd name="connsiteX84" fmla="*/ 440531 w 1816893"/>
                <a:gd name="connsiteY84" fmla="*/ 469106 h 1019175"/>
                <a:gd name="connsiteX85" fmla="*/ 500062 w 1816893"/>
                <a:gd name="connsiteY85" fmla="*/ 464344 h 1019175"/>
                <a:gd name="connsiteX86" fmla="*/ 554831 w 1816893"/>
                <a:gd name="connsiteY86" fmla="*/ 464344 h 1019175"/>
                <a:gd name="connsiteX87" fmla="*/ 554831 w 1816893"/>
                <a:gd name="connsiteY87" fmla="*/ 464344 h 1019175"/>
                <a:gd name="connsiteX88" fmla="*/ 595312 w 1816893"/>
                <a:gd name="connsiteY88" fmla="*/ 466725 h 1019175"/>
                <a:gd name="connsiteX89" fmla="*/ 602456 w 1816893"/>
                <a:gd name="connsiteY89" fmla="*/ 478631 h 1019175"/>
                <a:gd name="connsiteX90" fmla="*/ 595313 w 1816893"/>
                <a:gd name="connsiteY90" fmla="*/ 485774 h 1019175"/>
                <a:gd name="connsiteX91" fmla="*/ 645318 w 1816893"/>
                <a:gd name="connsiteY91" fmla="*/ 509587 h 1019175"/>
                <a:gd name="connsiteX92" fmla="*/ 704850 w 1816893"/>
                <a:gd name="connsiteY92" fmla="*/ 545306 h 1019175"/>
                <a:gd name="connsiteX93" fmla="*/ 735806 w 1816893"/>
                <a:gd name="connsiteY93" fmla="*/ 566737 h 1019175"/>
                <a:gd name="connsiteX94" fmla="*/ 757237 w 1816893"/>
                <a:gd name="connsiteY94" fmla="*/ 571500 h 1019175"/>
                <a:gd name="connsiteX95" fmla="*/ 785812 w 1816893"/>
                <a:gd name="connsiteY95" fmla="*/ 592931 h 1019175"/>
                <a:gd name="connsiteX96" fmla="*/ 821531 w 1816893"/>
                <a:gd name="connsiteY96" fmla="*/ 621506 h 1019175"/>
                <a:gd name="connsiteX97" fmla="*/ 871537 w 1816893"/>
                <a:gd name="connsiteY97" fmla="*/ 635794 h 1019175"/>
                <a:gd name="connsiteX98" fmla="*/ 900112 w 1816893"/>
                <a:gd name="connsiteY98" fmla="*/ 654844 h 1019175"/>
                <a:gd name="connsiteX99" fmla="*/ 933450 w 1816893"/>
                <a:gd name="connsiteY99" fmla="*/ 690562 h 1019175"/>
                <a:gd name="connsiteX100" fmla="*/ 1028700 w 1816893"/>
                <a:gd name="connsiteY100" fmla="*/ 738187 h 1019175"/>
                <a:gd name="connsiteX101" fmla="*/ 1035843 w 1816893"/>
                <a:gd name="connsiteY101" fmla="*/ 742949 h 1019175"/>
                <a:gd name="connsiteX102" fmla="*/ 1038225 w 1816893"/>
                <a:gd name="connsiteY102" fmla="*/ 757237 h 1019175"/>
                <a:gd name="connsiteX103" fmla="*/ 1033462 w 1816893"/>
                <a:gd name="connsiteY103" fmla="*/ 754856 h 1019175"/>
                <a:gd name="connsiteX104" fmla="*/ 1035843 w 1816893"/>
                <a:gd name="connsiteY104" fmla="*/ 802481 h 1019175"/>
                <a:gd name="connsiteX105" fmla="*/ 1038225 w 1816893"/>
                <a:gd name="connsiteY105" fmla="*/ 831056 h 1019175"/>
                <a:gd name="connsiteX106" fmla="*/ 1104900 w 1816893"/>
                <a:gd name="connsiteY106" fmla="*/ 881062 h 1019175"/>
                <a:gd name="connsiteX107" fmla="*/ 1123950 w 1816893"/>
                <a:gd name="connsiteY107" fmla="*/ 900112 h 1019175"/>
                <a:gd name="connsiteX108" fmla="*/ 1152525 w 1816893"/>
                <a:gd name="connsiteY108" fmla="*/ 907256 h 1019175"/>
                <a:gd name="connsiteX109" fmla="*/ 1159668 w 1816893"/>
                <a:gd name="connsiteY109" fmla="*/ 921544 h 1019175"/>
                <a:gd name="connsiteX110" fmla="*/ 1152525 w 1816893"/>
                <a:gd name="connsiteY110" fmla="*/ 933450 h 1019175"/>
                <a:gd name="connsiteX111" fmla="*/ 1159668 w 1816893"/>
                <a:gd name="connsiteY111" fmla="*/ 950119 h 1019175"/>
                <a:gd name="connsiteX112" fmla="*/ 1195387 w 1816893"/>
                <a:gd name="connsiteY112" fmla="*/ 959644 h 1019175"/>
                <a:gd name="connsiteX113" fmla="*/ 1231106 w 1816893"/>
                <a:gd name="connsiteY113" fmla="*/ 981075 h 1019175"/>
                <a:gd name="connsiteX114" fmla="*/ 1245393 w 1816893"/>
                <a:gd name="connsiteY114" fmla="*/ 995362 h 1019175"/>
                <a:gd name="connsiteX115" fmla="*/ 1259681 w 1816893"/>
                <a:gd name="connsiteY115" fmla="*/ 1012031 h 1019175"/>
                <a:gd name="connsiteX116" fmla="*/ 1309687 w 1816893"/>
                <a:gd name="connsiteY116" fmla="*/ 1019175 h 1019175"/>
                <a:gd name="connsiteX117" fmla="*/ 1362074 w 1816893"/>
                <a:gd name="connsiteY117" fmla="*/ 1004887 h 1019175"/>
                <a:gd name="connsiteX118" fmla="*/ 1402556 w 1816893"/>
                <a:gd name="connsiteY118" fmla="*/ 971550 h 1019175"/>
                <a:gd name="connsiteX119" fmla="*/ 1404937 w 1816893"/>
                <a:gd name="connsiteY119" fmla="*/ 954881 h 1019175"/>
                <a:gd name="connsiteX120" fmla="*/ 1428750 w 1816893"/>
                <a:gd name="connsiteY120" fmla="*/ 962025 h 1019175"/>
                <a:gd name="connsiteX121" fmla="*/ 1454943 w 1816893"/>
                <a:gd name="connsiteY121" fmla="*/ 973931 h 1019175"/>
                <a:gd name="connsiteX122" fmla="*/ 1473993 w 1816893"/>
                <a:gd name="connsiteY122" fmla="*/ 985837 h 1019175"/>
                <a:gd name="connsiteX123" fmla="*/ 1512094 w 1816893"/>
                <a:gd name="connsiteY123" fmla="*/ 981075 h 1019175"/>
                <a:gd name="connsiteX124" fmla="*/ 1547812 w 1816893"/>
                <a:gd name="connsiteY124" fmla="*/ 964406 h 1019175"/>
                <a:gd name="connsiteX125" fmla="*/ 1562100 w 1816893"/>
                <a:gd name="connsiteY125" fmla="*/ 964406 h 1019175"/>
                <a:gd name="connsiteX126" fmla="*/ 1564481 w 1816893"/>
                <a:gd name="connsiteY126" fmla="*/ 959644 h 1019175"/>
                <a:gd name="connsiteX127" fmla="*/ 1578768 w 1816893"/>
                <a:gd name="connsiteY127" fmla="*/ 976312 h 1019175"/>
                <a:gd name="connsiteX128" fmla="*/ 1578768 w 1816893"/>
                <a:gd name="connsiteY128" fmla="*/ 976312 h 1019175"/>
                <a:gd name="connsiteX129" fmla="*/ 1612106 w 1816893"/>
                <a:gd name="connsiteY129" fmla="*/ 966787 h 1019175"/>
                <a:gd name="connsiteX130" fmla="*/ 1602582 w 1816893"/>
                <a:gd name="connsiteY130" fmla="*/ 995363 h 1019175"/>
                <a:gd name="connsiteX131" fmla="*/ 1669256 w 1816893"/>
                <a:gd name="connsiteY131" fmla="*/ 988219 h 1019175"/>
                <a:gd name="connsiteX132" fmla="*/ 1666875 w 1816893"/>
                <a:gd name="connsiteY132" fmla="*/ 976312 h 1019175"/>
                <a:gd name="connsiteX133" fmla="*/ 1683543 w 1816893"/>
                <a:gd name="connsiteY133" fmla="*/ 964406 h 1019175"/>
                <a:gd name="connsiteX134" fmla="*/ 1693068 w 1816893"/>
                <a:gd name="connsiteY134" fmla="*/ 935831 h 1019175"/>
                <a:gd name="connsiteX135" fmla="*/ 1702593 w 1816893"/>
                <a:gd name="connsiteY135" fmla="*/ 921543 h 1019175"/>
                <a:gd name="connsiteX136" fmla="*/ 1721643 w 1816893"/>
                <a:gd name="connsiteY136" fmla="*/ 916781 h 1019175"/>
                <a:gd name="connsiteX137" fmla="*/ 1769268 w 1816893"/>
                <a:gd name="connsiteY137" fmla="*/ 923925 h 1019175"/>
                <a:gd name="connsiteX138" fmla="*/ 1793081 w 1816893"/>
                <a:gd name="connsiteY138" fmla="*/ 923925 h 1019175"/>
                <a:gd name="connsiteX139" fmla="*/ 1816893 w 1816893"/>
                <a:gd name="connsiteY139" fmla="*/ 897732 h 1019175"/>
                <a:gd name="connsiteX140" fmla="*/ 1785937 w 1816893"/>
                <a:gd name="connsiteY140" fmla="*/ 862012 h 1019175"/>
                <a:gd name="connsiteX141" fmla="*/ 1745456 w 1816893"/>
                <a:gd name="connsiteY141" fmla="*/ 812006 h 1019175"/>
                <a:gd name="connsiteX142" fmla="*/ 1726406 w 1816893"/>
                <a:gd name="connsiteY142" fmla="*/ 790575 h 1019175"/>
                <a:gd name="connsiteX143" fmla="*/ 1693068 w 1816893"/>
                <a:gd name="connsiteY143" fmla="*/ 792956 h 1019175"/>
                <a:gd name="connsiteX144" fmla="*/ 1678781 w 1816893"/>
                <a:gd name="connsiteY144" fmla="*/ 797719 h 1019175"/>
                <a:gd name="connsiteX145" fmla="*/ 1676400 w 1816893"/>
                <a:gd name="connsiteY145" fmla="*/ 816769 h 1019175"/>
                <a:gd name="connsiteX146" fmla="*/ 1662113 w 1816893"/>
                <a:gd name="connsiteY146" fmla="*/ 797719 h 1019175"/>
                <a:gd name="connsiteX147" fmla="*/ 1669256 w 1816893"/>
                <a:gd name="connsiteY147" fmla="*/ 802481 h 1019175"/>
                <a:gd name="connsiteX148" fmla="*/ 1647825 w 1816893"/>
                <a:gd name="connsiteY148" fmla="*/ 773906 h 1019175"/>
                <a:gd name="connsiteX149" fmla="*/ 1645444 w 1816893"/>
                <a:gd name="connsiteY149" fmla="*/ 781049 h 1019175"/>
                <a:gd name="connsiteX150" fmla="*/ 1624012 w 1816893"/>
                <a:gd name="connsiteY150" fmla="*/ 771525 h 1019175"/>
                <a:gd name="connsiteX151" fmla="*/ 1624012 w 1816893"/>
                <a:gd name="connsiteY151" fmla="*/ 771525 h 1019175"/>
                <a:gd name="connsiteX152" fmla="*/ 1602581 w 1816893"/>
                <a:gd name="connsiteY152" fmla="*/ 773906 h 1019175"/>
                <a:gd name="connsiteX153" fmla="*/ 1602581 w 1816893"/>
                <a:gd name="connsiteY153" fmla="*/ 773906 h 1019175"/>
                <a:gd name="connsiteX154" fmla="*/ 1550193 w 1816893"/>
                <a:gd name="connsiteY154" fmla="*/ 745331 h 1019175"/>
                <a:gd name="connsiteX155" fmla="*/ 1528762 w 1816893"/>
                <a:gd name="connsiteY155" fmla="*/ 740569 h 1019175"/>
                <a:gd name="connsiteX156" fmla="*/ 1500187 w 1816893"/>
                <a:gd name="connsiteY156" fmla="*/ 721519 h 1019175"/>
                <a:gd name="connsiteX157" fmla="*/ 1493043 w 1816893"/>
                <a:gd name="connsiteY157" fmla="*/ 697706 h 1019175"/>
                <a:gd name="connsiteX158" fmla="*/ 1476375 w 1816893"/>
                <a:gd name="connsiteY158" fmla="*/ 683419 h 1019175"/>
                <a:gd name="connsiteX159" fmla="*/ 1440656 w 1816893"/>
                <a:gd name="connsiteY159" fmla="*/ 700087 h 1019175"/>
                <a:gd name="connsiteX160" fmla="*/ 1419225 w 1816893"/>
                <a:gd name="connsiteY160" fmla="*/ 702469 h 1019175"/>
                <a:gd name="connsiteX161" fmla="*/ 1393031 w 1816893"/>
                <a:gd name="connsiteY161" fmla="*/ 685800 h 1019175"/>
                <a:gd name="connsiteX162" fmla="*/ 1331118 w 1816893"/>
                <a:gd name="connsiteY162" fmla="*/ 621506 h 1019175"/>
                <a:gd name="connsiteX163" fmla="*/ 1314450 w 1816893"/>
                <a:gd name="connsiteY163" fmla="*/ 581025 h 1019175"/>
                <a:gd name="connsiteX164" fmla="*/ 1312068 w 1816893"/>
                <a:gd name="connsiteY164" fmla="*/ 550069 h 1019175"/>
                <a:gd name="connsiteX165" fmla="*/ 1295400 w 1816893"/>
                <a:gd name="connsiteY165" fmla="*/ 521494 h 1019175"/>
                <a:gd name="connsiteX166" fmla="*/ 1278731 w 1816893"/>
                <a:gd name="connsiteY166" fmla="*/ 504825 h 1019175"/>
                <a:gd name="connsiteX167" fmla="*/ 1264443 w 1816893"/>
                <a:gd name="connsiteY167" fmla="*/ 495300 h 1019175"/>
                <a:gd name="connsiteX168" fmla="*/ 1209675 w 1816893"/>
                <a:gd name="connsiteY168" fmla="*/ 495300 h 1019175"/>
                <a:gd name="connsiteX169" fmla="*/ 1193006 w 1816893"/>
                <a:gd name="connsiteY169" fmla="*/ 497681 h 1019175"/>
                <a:gd name="connsiteX170" fmla="*/ 1143000 w 1816893"/>
                <a:gd name="connsiteY170" fmla="*/ 476250 h 1019175"/>
                <a:gd name="connsiteX171" fmla="*/ 1142999 w 1816893"/>
                <a:gd name="connsiteY171" fmla="*/ 476250 h 1019175"/>
                <a:gd name="connsiteX172" fmla="*/ 1126331 w 1816893"/>
                <a:gd name="connsiteY172" fmla="*/ 464344 h 1019175"/>
                <a:gd name="connsiteX173" fmla="*/ 1097756 w 1816893"/>
                <a:gd name="connsiteY173" fmla="*/ 459581 h 1019175"/>
                <a:gd name="connsiteX174" fmla="*/ 1064418 w 1816893"/>
                <a:gd name="connsiteY174" fmla="*/ 447675 h 1019175"/>
                <a:gd name="connsiteX175" fmla="*/ 1038225 w 1816893"/>
                <a:gd name="connsiteY175" fmla="*/ 447675 h 1019175"/>
                <a:gd name="connsiteX176" fmla="*/ 1009650 w 1816893"/>
                <a:gd name="connsiteY176" fmla="*/ 447675 h 1019175"/>
                <a:gd name="connsiteX177" fmla="*/ 962025 w 1816893"/>
                <a:gd name="connsiteY177" fmla="*/ 469106 h 1019175"/>
                <a:gd name="connsiteX0" fmla="*/ 962025 w 1816893"/>
                <a:gd name="connsiteY0" fmla="*/ 469106 h 1019175"/>
                <a:gd name="connsiteX1" fmla="*/ 907256 w 1816893"/>
                <a:gd name="connsiteY1" fmla="*/ 435769 h 1019175"/>
                <a:gd name="connsiteX2" fmla="*/ 866775 w 1816893"/>
                <a:gd name="connsiteY2" fmla="*/ 435769 h 1019175"/>
                <a:gd name="connsiteX3" fmla="*/ 700087 w 1816893"/>
                <a:gd name="connsiteY3" fmla="*/ 297656 h 1019175"/>
                <a:gd name="connsiteX4" fmla="*/ 697706 w 1816893"/>
                <a:gd name="connsiteY4" fmla="*/ 242887 h 1019175"/>
                <a:gd name="connsiteX5" fmla="*/ 664368 w 1816893"/>
                <a:gd name="connsiteY5" fmla="*/ 204787 h 1019175"/>
                <a:gd name="connsiteX6" fmla="*/ 640556 w 1816893"/>
                <a:gd name="connsiteY6" fmla="*/ 214312 h 1019175"/>
                <a:gd name="connsiteX7" fmla="*/ 616743 w 1816893"/>
                <a:gd name="connsiteY7" fmla="*/ 190500 h 1019175"/>
                <a:gd name="connsiteX8" fmla="*/ 547687 w 1816893"/>
                <a:gd name="connsiteY8" fmla="*/ 154781 h 1019175"/>
                <a:gd name="connsiteX9" fmla="*/ 511968 w 1816893"/>
                <a:gd name="connsiteY9" fmla="*/ 157162 h 1019175"/>
                <a:gd name="connsiteX10" fmla="*/ 495300 w 1816893"/>
                <a:gd name="connsiteY10" fmla="*/ 126206 h 1019175"/>
                <a:gd name="connsiteX11" fmla="*/ 481012 w 1816893"/>
                <a:gd name="connsiteY11" fmla="*/ 104775 h 1019175"/>
                <a:gd name="connsiteX12" fmla="*/ 433387 w 1816893"/>
                <a:gd name="connsiteY12" fmla="*/ 71437 h 1019175"/>
                <a:gd name="connsiteX13" fmla="*/ 416718 w 1816893"/>
                <a:gd name="connsiteY13" fmla="*/ 73819 h 1019175"/>
                <a:gd name="connsiteX14" fmla="*/ 376237 w 1816893"/>
                <a:gd name="connsiteY14" fmla="*/ 40481 h 1019175"/>
                <a:gd name="connsiteX15" fmla="*/ 347662 w 1816893"/>
                <a:gd name="connsiteY15" fmla="*/ 14287 h 1019175"/>
                <a:gd name="connsiteX16" fmla="*/ 309562 w 1816893"/>
                <a:gd name="connsiteY16" fmla="*/ 0 h 1019175"/>
                <a:gd name="connsiteX17" fmla="*/ 290512 w 1816893"/>
                <a:gd name="connsiteY17" fmla="*/ 42862 h 1019175"/>
                <a:gd name="connsiteX18" fmla="*/ 330993 w 1816893"/>
                <a:gd name="connsiteY18" fmla="*/ 69056 h 1019175"/>
                <a:gd name="connsiteX19" fmla="*/ 404812 w 1816893"/>
                <a:gd name="connsiteY19" fmla="*/ 157162 h 1019175"/>
                <a:gd name="connsiteX20" fmla="*/ 454818 w 1816893"/>
                <a:gd name="connsiteY20" fmla="*/ 176212 h 1019175"/>
                <a:gd name="connsiteX21" fmla="*/ 514350 w 1816893"/>
                <a:gd name="connsiteY21" fmla="*/ 216694 h 1019175"/>
                <a:gd name="connsiteX22" fmla="*/ 540543 w 1816893"/>
                <a:gd name="connsiteY22" fmla="*/ 204787 h 1019175"/>
                <a:gd name="connsiteX23" fmla="*/ 590550 w 1816893"/>
                <a:gd name="connsiteY23" fmla="*/ 264319 h 1019175"/>
                <a:gd name="connsiteX24" fmla="*/ 609600 w 1816893"/>
                <a:gd name="connsiteY24" fmla="*/ 342900 h 1019175"/>
                <a:gd name="connsiteX25" fmla="*/ 635793 w 1816893"/>
                <a:gd name="connsiteY25" fmla="*/ 333375 h 1019175"/>
                <a:gd name="connsiteX26" fmla="*/ 635793 w 1816893"/>
                <a:gd name="connsiteY26" fmla="*/ 333375 h 1019175"/>
                <a:gd name="connsiteX27" fmla="*/ 650081 w 1816893"/>
                <a:gd name="connsiteY27" fmla="*/ 352425 h 1019175"/>
                <a:gd name="connsiteX28" fmla="*/ 628650 w 1816893"/>
                <a:gd name="connsiteY28" fmla="*/ 361950 h 1019175"/>
                <a:gd name="connsiteX29" fmla="*/ 673893 w 1816893"/>
                <a:gd name="connsiteY29" fmla="*/ 409575 h 1019175"/>
                <a:gd name="connsiteX30" fmla="*/ 666750 w 1816893"/>
                <a:gd name="connsiteY30" fmla="*/ 423862 h 1019175"/>
                <a:gd name="connsiteX31" fmla="*/ 688181 w 1816893"/>
                <a:gd name="connsiteY31" fmla="*/ 452437 h 1019175"/>
                <a:gd name="connsiteX32" fmla="*/ 659606 w 1816893"/>
                <a:gd name="connsiteY32" fmla="*/ 476250 h 1019175"/>
                <a:gd name="connsiteX33" fmla="*/ 590550 w 1816893"/>
                <a:gd name="connsiteY33" fmla="*/ 445294 h 1019175"/>
                <a:gd name="connsiteX34" fmla="*/ 531018 w 1816893"/>
                <a:gd name="connsiteY34" fmla="*/ 450056 h 1019175"/>
                <a:gd name="connsiteX35" fmla="*/ 466725 w 1816893"/>
                <a:gd name="connsiteY35" fmla="*/ 414337 h 1019175"/>
                <a:gd name="connsiteX36" fmla="*/ 454818 w 1816893"/>
                <a:gd name="connsiteY36" fmla="*/ 366712 h 1019175"/>
                <a:gd name="connsiteX37" fmla="*/ 438150 w 1816893"/>
                <a:gd name="connsiteY37" fmla="*/ 350044 h 1019175"/>
                <a:gd name="connsiteX38" fmla="*/ 392906 w 1816893"/>
                <a:gd name="connsiteY38" fmla="*/ 330994 h 1019175"/>
                <a:gd name="connsiteX39" fmla="*/ 335756 w 1816893"/>
                <a:gd name="connsiteY39" fmla="*/ 307181 h 1019175"/>
                <a:gd name="connsiteX40" fmla="*/ 290512 w 1816893"/>
                <a:gd name="connsiteY40" fmla="*/ 278606 h 1019175"/>
                <a:gd name="connsiteX41" fmla="*/ 240506 w 1816893"/>
                <a:gd name="connsiteY41" fmla="*/ 257175 h 1019175"/>
                <a:gd name="connsiteX42" fmla="*/ 214312 w 1816893"/>
                <a:gd name="connsiteY42" fmla="*/ 230981 h 1019175"/>
                <a:gd name="connsiteX43" fmla="*/ 200025 w 1816893"/>
                <a:gd name="connsiteY43" fmla="*/ 240506 h 1019175"/>
                <a:gd name="connsiteX44" fmla="*/ 259556 w 1816893"/>
                <a:gd name="connsiteY44" fmla="*/ 285750 h 1019175"/>
                <a:gd name="connsiteX45" fmla="*/ 254793 w 1816893"/>
                <a:gd name="connsiteY45" fmla="*/ 309562 h 1019175"/>
                <a:gd name="connsiteX46" fmla="*/ 211931 w 1816893"/>
                <a:gd name="connsiteY46" fmla="*/ 276225 h 1019175"/>
                <a:gd name="connsiteX47" fmla="*/ 211931 w 1816893"/>
                <a:gd name="connsiteY47" fmla="*/ 276225 h 1019175"/>
                <a:gd name="connsiteX48" fmla="*/ 180975 w 1816893"/>
                <a:gd name="connsiteY48" fmla="*/ 261937 h 1019175"/>
                <a:gd name="connsiteX49" fmla="*/ 145256 w 1816893"/>
                <a:gd name="connsiteY49" fmla="*/ 257175 h 1019175"/>
                <a:gd name="connsiteX50" fmla="*/ 123825 w 1816893"/>
                <a:gd name="connsiteY50" fmla="*/ 257175 h 1019175"/>
                <a:gd name="connsiteX51" fmla="*/ 116681 w 1816893"/>
                <a:gd name="connsiteY51" fmla="*/ 271462 h 1019175"/>
                <a:gd name="connsiteX52" fmla="*/ 114300 w 1816893"/>
                <a:gd name="connsiteY52" fmla="*/ 283369 h 1019175"/>
                <a:gd name="connsiteX53" fmla="*/ 128587 w 1816893"/>
                <a:gd name="connsiteY53" fmla="*/ 304800 h 1019175"/>
                <a:gd name="connsiteX54" fmla="*/ 159543 w 1816893"/>
                <a:gd name="connsiteY54" fmla="*/ 321469 h 1019175"/>
                <a:gd name="connsiteX55" fmla="*/ 180975 w 1816893"/>
                <a:gd name="connsiteY55" fmla="*/ 338137 h 1019175"/>
                <a:gd name="connsiteX56" fmla="*/ 221456 w 1816893"/>
                <a:gd name="connsiteY56" fmla="*/ 345281 h 1019175"/>
                <a:gd name="connsiteX57" fmla="*/ 238125 w 1816893"/>
                <a:gd name="connsiteY57" fmla="*/ 354806 h 1019175"/>
                <a:gd name="connsiteX58" fmla="*/ 250031 w 1816893"/>
                <a:gd name="connsiteY58" fmla="*/ 369094 h 1019175"/>
                <a:gd name="connsiteX59" fmla="*/ 252412 w 1816893"/>
                <a:gd name="connsiteY59" fmla="*/ 392906 h 1019175"/>
                <a:gd name="connsiteX60" fmla="*/ 235743 w 1816893"/>
                <a:gd name="connsiteY60" fmla="*/ 414337 h 1019175"/>
                <a:gd name="connsiteX61" fmla="*/ 214312 w 1816893"/>
                <a:gd name="connsiteY61" fmla="*/ 428625 h 1019175"/>
                <a:gd name="connsiteX62" fmla="*/ 214312 w 1816893"/>
                <a:gd name="connsiteY62" fmla="*/ 428625 h 1019175"/>
                <a:gd name="connsiteX63" fmla="*/ 185737 w 1816893"/>
                <a:gd name="connsiteY63" fmla="*/ 423862 h 1019175"/>
                <a:gd name="connsiteX64" fmla="*/ 178593 w 1816893"/>
                <a:gd name="connsiteY64" fmla="*/ 445294 h 1019175"/>
                <a:gd name="connsiteX65" fmla="*/ 161925 w 1816893"/>
                <a:gd name="connsiteY65" fmla="*/ 461962 h 1019175"/>
                <a:gd name="connsiteX66" fmla="*/ 128587 w 1816893"/>
                <a:gd name="connsiteY66" fmla="*/ 476250 h 1019175"/>
                <a:gd name="connsiteX67" fmla="*/ 88106 w 1816893"/>
                <a:gd name="connsiteY67" fmla="*/ 478631 h 1019175"/>
                <a:gd name="connsiteX68" fmla="*/ 57150 w 1816893"/>
                <a:gd name="connsiteY68" fmla="*/ 488156 h 1019175"/>
                <a:gd name="connsiteX69" fmla="*/ 42862 w 1816893"/>
                <a:gd name="connsiteY69" fmla="*/ 502444 h 1019175"/>
                <a:gd name="connsiteX70" fmla="*/ 0 w 1816893"/>
                <a:gd name="connsiteY70" fmla="*/ 511969 h 1019175"/>
                <a:gd name="connsiteX71" fmla="*/ 0 w 1816893"/>
                <a:gd name="connsiteY71" fmla="*/ 511969 h 1019175"/>
                <a:gd name="connsiteX72" fmla="*/ 14287 w 1816893"/>
                <a:gd name="connsiteY72" fmla="*/ 531019 h 1019175"/>
                <a:gd name="connsiteX73" fmla="*/ 38100 w 1816893"/>
                <a:gd name="connsiteY73" fmla="*/ 540544 h 1019175"/>
                <a:gd name="connsiteX74" fmla="*/ 109537 w 1816893"/>
                <a:gd name="connsiteY74" fmla="*/ 516731 h 1019175"/>
                <a:gd name="connsiteX75" fmla="*/ 147637 w 1816893"/>
                <a:gd name="connsiteY75" fmla="*/ 497681 h 1019175"/>
                <a:gd name="connsiteX76" fmla="*/ 166687 w 1816893"/>
                <a:gd name="connsiteY76" fmla="*/ 488156 h 1019175"/>
                <a:gd name="connsiteX77" fmla="*/ 190500 w 1816893"/>
                <a:gd name="connsiteY77" fmla="*/ 471487 h 1019175"/>
                <a:gd name="connsiteX78" fmla="*/ 207168 w 1816893"/>
                <a:gd name="connsiteY78" fmla="*/ 457200 h 1019175"/>
                <a:gd name="connsiteX79" fmla="*/ 245268 w 1816893"/>
                <a:gd name="connsiteY79" fmla="*/ 450056 h 1019175"/>
                <a:gd name="connsiteX80" fmla="*/ 280987 w 1816893"/>
                <a:gd name="connsiteY80" fmla="*/ 438150 h 1019175"/>
                <a:gd name="connsiteX81" fmla="*/ 311943 w 1816893"/>
                <a:gd name="connsiteY81" fmla="*/ 442912 h 1019175"/>
                <a:gd name="connsiteX82" fmla="*/ 378618 w 1816893"/>
                <a:gd name="connsiteY82" fmla="*/ 442912 h 1019175"/>
                <a:gd name="connsiteX83" fmla="*/ 421481 w 1816893"/>
                <a:gd name="connsiteY83" fmla="*/ 442912 h 1019175"/>
                <a:gd name="connsiteX84" fmla="*/ 440531 w 1816893"/>
                <a:gd name="connsiteY84" fmla="*/ 469106 h 1019175"/>
                <a:gd name="connsiteX85" fmla="*/ 500062 w 1816893"/>
                <a:gd name="connsiteY85" fmla="*/ 464344 h 1019175"/>
                <a:gd name="connsiteX86" fmla="*/ 554831 w 1816893"/>
                <a:gd name="connsiteY86" fmla="*/ 464344 h 1019175"/>
                <a:gd name="connsiteX87" fmla="*/ 554831 w 1816893"/>
                <a:gd name="connsiteY87" fmla="*/ 464344 h 1019175"/>
                <a:gd name="connsiteX88" fmla="*/ 595312 w 1816893"/>
                <a:gd name="connsiteY88" fmla="*/ 466725 h 1019175"/>
                <a:gd name="connsiteX89" fmla="*/ 602456 w 1816893"/>
                <a:gd name="connsiteY89" fmla="*/ 478631 h 1019175"/>
                <a:gd name="connsiteX90" fmla="*/ 595313 w 1816893"/>
                <a:gd name="connsiteY90" fmla="*/ 485774 h 1019175"/>
                <a:gd name="connsiteX91" fmla="*/ 645318 w 1816893"/>
                <a:gd name="connsiteY91" fmla="*/ 509587 h 1019175"/>
                <a:gd name="connsiteX92" fmla="*/ 704850 w 1816893"/>
                <a:gd name="connsiteY92" fmla="*/ 545306 h 1019175"/>
                <a:gd name="connsiteX93" fmla="*/ 735806 w 1816893"/>
                <a:gd name="connsiteY93" fmla="*/ 566737 h 1019175"/>
                <a:gd name="connsiteX94" fmla="*/ 757237 w 1816893"/>
                <a:gd name="connsiteY94" fmla="*/ 571500 h 1019175"/>
                <a:gd name="connsiteX95" fmla="*/ 785812 w 1816893"/>
                <a:gd name="connsiteY95" fmla="*/ 592931 h 1019175"/>
                <a:gd name="connsiteX96" fmla="*/ 821531 w 1816893"/>
                <a:gd name="connsiteY96" fmla="*/ 621506 h 1019175"/>
                <a:gd name="connsiteX97" fmla="*/ 871537 w 1816893"/>
                <a:gd name="connsiteY97" fmla="*/ 635794 h 1019175"/>
                <a:gd name="connsiteX98" fmla="*/ 900112 w 1816893"/>
                <a:gd name="connsiteY98" fmla="*/ 654844 h 1019175"/>
                <a:gd name="connsiteX99" fmla="*/ 933450 w 1816893"/>
                <a:gd name="connsiteY99" fmla="*/ 690562 h 1019175"/>
                <a:gd name="connsiteX100" fmla="*/ 1028700 w 1816893"/>
                <a:gd name="connsiteY100" fmla="*/ 738187 h 1019175"/>
                <a:gd name="connsiteX101" fmla="*/ 1035843 w 1816893"/>
                <a:gd name="connsiteY101" fmla="*/ 742949 h 1019175"/>
                <a:gd name="connsiteX102" fmla="*/ 1038225 w 1816893"/>
                <a:gd name="connsiteY102" fmla="*/ 757237 h 1019175"/>
                <a:gd name="connsiteX103" fmla="*/ 1033462 w 1816893"/>
                <a:gd name="connsiteY103" fmla="*/ 754856 h 1019175"/>
                <a:gd name="connsiteX104" fmla="*/ 1035843 w 1816893"/>
                <a:gd name="connsiteY104" fmla="*/ 802481 h 1019175"/>
                <a:gd name="connsiteX105" fmla="*/ 1038225 w 1816893"/>
                <a:gd name="connsiteY105" fmla="*/ 831056 h 1019175"/>
                <a:gd name="connsiteX106" fmla="*/ 1104900 w 1816893"/>
                <a:gd name="connsiteY106" fmla="*/ 881062 h 1019175"/>
                <a:gd name="connsiteX107" fmla="*/ 1123950 w 1816893"/>
                <a:gd name="connsiteY107" fmla="*/ 900112 h 1019175"/>
                <a:gd name="connsiteX108" fmla="*/ 1152525 w 1816893"/>
                <a:gd name="connsiteY108" fmla="*/ 907256 h 1019175"/>
                <a:gd name="connsiteX109" fmla="*/ 1159668 w 1816893"/>
                <a:gd name="connsiteY109" fmla="*/ 921544 h 1019175"/>
                <a:gd name="connsiteX110" fmla="*/ 1152525 w 1816893"/>
                <a:gd name="connsiteY110" fmla="*/ 933450 h 1019175"/>
                <a:gd name="connsiteX111" fmla="*/ 1159668 w 1816893"/>
                <a:gd name="connsiteY111" fmla="*/ 950119 h 1019175"/>
                <a:gd name="connsiteX112" fmla="*/ 1195387 w 1816893"/>
                <a:gd name="connsiteY112" fmla="*/ 959644 h 1019175"/>
                <a:gd name="connsiteX113" fmla="*/ 1231106 w 1816893"/>
                <a:gd name="connsiteY113" fmla="*/ 981075 h 1019175"/>
                <a:gd name="connsiteX114" fmla="*/ 1245393 w 1816893"/>
                <a:gd name="connsiteY114" fmla="*/ 995362 h 1019175"/>
                <a:gd name="connsiteX115" fmla="*/ 1259681 w 1816893"/>
                <a:gd name="connsiteY115" fmla="*/ 1012031 h 1019175"/>
                <a:gd name="connsiteX116" fmla="*/ 1309687 w 1816893"/>
                <a:gd name="connsiteY116" fmla="*/ 1019175 h 1019175"/>
                <a:gd name="connsiteX117" fmla="*/ 1362074 w 1816893"/>
                <a:gd name="connsiteY117" fmla="*/ 1004887 h 1019175"/>
                <a:gd name="connsiteX118" fmla="*/ 1402556 w 1816893"/>
                <a:gd name="connsiteY118" fmla="*/ 971550 h 1019175"/>
                <a:gd name="connsiteX119" fmla="*/ 1404937 w 1816893"/>
                <a:gd name="connsiteY119" fmla="*/ 954881 h 1019175"/>
                <a:gd name="connsiteX120" fmla="*/ 1428750 w 1816893"/>
                <a:gd name="connsiteY120" fmla="*/ 962025 h 1019175"/>
                <a:gd name="connsiteX121" fmla="*/ 1454943 w 1816893"/>
                <a:gd name="connsiteY121" fmla="*/ 973931 h 1019175"/>
                <a:gd name="connsiteX122" fmla="*/ 1473993 w 1816893"/>
                <a:gd name="connsiteY122" fmla="*/ 985837 h 1019175"/>
                <a:gd name="connsiteX123" fmla="*/ 1512094 w 1816893"/>
                <a:gd name="connsiteY123" fmla="*/ 981075 h 1019175"/>
                <a:gd name="connsiteX124" fmla="*/ 1547812 w 1816893"/>
                <a:gd name="connsiteY124" fmla="*/ 964406 h 1019175"/>
                <a:gd name="connsiteX125" fmla="*/ 1562100 w 1816893"/>
                <a:gd name="connsiteY125" fmla="*/ 964406 h 1019175"/>
                <a:gd name="connsiteX126" fmla="*/ 1564481 w 1816893"/>
                <a:gd name="connsiteY126" fmla="*/ 959644 h 1019175"/>
                <a:gd name="connsiteX127" fmla="*/ 1578768 w 1816893"/>
                <a:gd name="connsiteY127" fmla="*/ 976312 h 1019175"/>
                <a:gd name="connsiteX128" fmla="*/ 1578768 w 1816893"/>
                <a:gd name="connsiteY128" fmla="*/ 976312 h 1019175"/>
                <a:gd name="connsiteX129" fmla="*/ 1600200 w 1816893"/>
                <a:gd name="connsiteY129" fmla="*/ 978693 h 1019175"/>
                <a:gd name="connsiteX130" fmla="*/ 1602582 w 1816893"/>
                <a:gd name="connsiteY130" fmla="*/ 995363 h 1019175"/>
                <a:gd name="connsiteX131" fmla="*/ 1669256 w 1816893"/>
                <a:gd name="connsiteY131" fmla="*/ 988219 h 1019175"/>
                <a:gd name="connsiteX132" fmla="*/ 1666875 w 1816893"/>
                <a:gd name="connsiteY132" fmla="*/ 976312 h 1019175"/>
                <a:gd name="connsiteX133" fmla="*/ 1683543 w 1816893"/>
                <a:gd name="connsiteY133" fmla="*/ 964406 h 1019175"/>
                <a:gd name="connsiteX134" fmla="*/ 1693068 w 1816893"/>
                <a:gd name="connsiteY134" fmla="*/ 935831 h 1019175"/>
                <a:gd name="connsiteX135" fmla="*/ 1702593 w 1816893"/>
                <a:gd name="connsiteY135" fmla="*/ 921543 h 1019175"/>
                <a:gd name="connsiteX136" fmla="*/ 1721643 w 1816893"/>
                <a:gd name="connsiteY136" fmla="*/ 916781 h 1019175"/>
                <a:gd name="connsiteX137" fmla="*/ 1769268 w 1816893"/>
                <a:gd name="connsiteY137" fmla="*/ 923925 h 1019175"/>
                <a:gd name="connsiteX138" fmla="*/ 1793081 w 1816893"/>
                <a:gd name="connsiteY138" fmla="*/ 923925 h 1019175"/>
                <a:gd name="connsiteX139" fmla="*/ 1816893 w 1816893"/>
                <a:gd name="connsiteY139" fmla="*/ 897732 h 1019175"/>
                <a:gd name="connsiteX140" fmla="*/ 1785937 w 1816893"/>
                <a:gd name="connsiteY140" fmla="*/ 862012 h 1019175"/>
                <a:gd name="connsiteX141" fmla="*/ 1745456 w 1816893"/>
                <a:gd name="connsiteY141" fmla="*/ 812006 h 1019175"/>
                <a:gd name="connsiteX142" fmla="*/ 1726406 w 1816893"/>
                <a:gd name="connsiteY142" fmla="*/ 790575 h 1019175"/>
                <a:gd name="connsiteX143" fmla="*/ 1693068 w 1816893"/>
                <a:gd name="connsiteY143" fmla="*/ 792956 h 1019175"/>
                <a:gd name="connsiteX144" fmla="*/ 1678781 w 1816893"/>
                <a:gd name="connsiteY144" fmla="*/ 797719 h 1019175"/>
                <a:gd name="connsiteX145" fmla="*/ 1676400 w 1816893"/>
                <a:gd name="connsiteY145" fmla="*/ 816769 h 1019175"/>
                <a:gd name="connsiteX146" fmla="*/ 1662113 w 1816893"/>
                <a:gd name="connsiteY146" fmla="*/ 797719 h 1019175"/>
                <a:gd name="connsiteX147" fmla="*/ 1669256 w 1816893"/>
                <a:gd name="connsiteY147" fmla="*/ 802481 h 1019175"/>
                <a:gd name="connsiteX148" fmla="*/ 1647825 w 1816893"/>
                <a:gd name="connsiteY148" fmla="*/ 773906 h 1019175"/>
                <a:gd name="connsiteX149" fmla="*/ 1645444 w 1816893"/>
                <a:gd name="connsiteY149" fmla="*/ 781049 h 1019175"/>
                <a:gd name="connsiteX150" fmla="*/ 1624012 w 1816893"/>
                <a:gd name="connsiteY150" fmla="*/ 771525 h 1019175"/>
                <a:gd name="connsiteX151" fmla="*/ 1624012 w 1816893"/>
                <a:gd name="connsiteY151" fmla="*/ 771525 h 1019175"/>
                <a:gd name="connsiteX152" fmla="*/ 1602581 w 1816893"/>
                <a:gd name="connsiteY152" fmla="*/ 773906 h 1019175"/>
                <a:gd name="connsiteX153" fmla="*/ 1602581 w 1816893"/>
                <a:gd name="connsiteY153" fmla="*/ 773906 h 1019175"/>
                <a:gd name="connsiteX154" fmla="*/ 1550193 w 1816893"/>
                <a:gd name="connsiteY154" fmla="*/ 745331 h 1019175"/>
                <a:gd name="connsiteX155" fmla="*/ 1528762 w 1816893"/>
                <a:gd name="connsiteY155" fmla="*/ 740569 h 1019175"/>
                <a:gd name="connsiteX156" fmla="*/ 1500187 w 1816893"/>
                <a:gd name="connsiteY156" fmla="*/ 721519 h 1019175"/>
                <a:gd name="connsiteX157" fmla="*/ 1493043 w 1816893"/>
                <a:gd name="connsiteY157" fmla="*/ 697706 h 1019175"/>
                <a:gd name="connsiteX158" fmla="*/ 1476375 w 1816893"/>
                <a:gd name="connsiteY158" fmla="*/ 683419 h 1019175"/>
                <a:gd name="connsiteX159" fmla="*/ 1440656 w 1816893"/>
                <a:gd name="connsiteY159" fmla="*/ 700087 h 1019175"/>
                <a:gd name="connsiteX160" fmla="*/ 1419225 w 1816893"/>
                <a:gd name="connsiteY160" fmla="*/ 702469 h 1019175"/>
                <a:gd name="connsiteX161" fmla="*/ 1393031 w 1816893"/>
                <a:gd name="connsiteY161" fmla="*/ 685800 h 1019175"/>
                <a:gd name="connsiteX162" fmla="*/ 1331118 w 1816893"/>
                <a:gd name="connsiteY162" fmla="*/ 621506 h 1019175"/>
                <a:gd name="connsiteX163" fmla="*/ 1314450 w 1816893"/>
                <a:gd name="connsiteY163" fmla="*/ 581025 h 1019175"/>
                <a:gd name="connsiteX164" fmla="*/ 1312068 w 1816893"/>
                <a:gd name="connsiteY164" fmla="*/ 550069 h 1019175"/>
                <a:gd name="connsiteX165" fmla="*/ 1295400 w 1816893"/>
                <a:gd name="connsiteY165" fmla="*/ 521494 h 1019175"/>
                <a:gd name="connsiteX166" fmla="*/ 1278731 w 1816893"/>
                <a:gd name="connsiteY166" fmla="*/ 504825 h 1019175"/>
                <a:gd name="connsiteX167" fmla="*/ 1264443 w 1816893"/>
                <a:gd name="connsiteY167" fmla="*/ 495300 h 1019175"/>
                <a:gd name="connsiteX168" fmla="*/ 1209675 w 1816893"/>
                <a:gd name="connsiteY168" fmla="*/ 495300 h 1019175"/>
                <a:gd name="connsiteX169" fmla="*/ 1193006 w 1816893"/>
                <a:gd name="connsiteY169" fmla="*/ 497681 h 1019175"/>
                <a:gd name="connsiteX170" fmla="*/ 1143000 w 1816893"/>
                <a:gd name="connsiteY170" fmla="*/ 476250 h 1019175"/>
                <a:gd name="connsiteX171" fmla="*/ 1142999 w 1816893"/>
                <a:gd name="connsiteY171" fmla="*/ 476250 h 1019175"/>
                <a:gd name="connsiteX172" fmla="*/ 1126331 w 1816893"/>
                <a:gd name="connsiteY172" fmla="*/ 464344 h 1019175"/>
                <a:gd name="connsiteX173" fmla="*/ 1097756 w 1816893"/>
                <a:gd name="connsiteY173" fmla="*/ 459581 h 1019175"/>
                <a:gd name="connsiteX174" fmla="*/ 1064418 w 1816893"/>
                <a:gd name="connsiteY174" fmla="*/ 447675 h 1019175"/>
                <a:gd name="connsiteX175" fmla="*/ 1038225 w 1816893"/>
                <a:gd name="connsiteY175" fmla="*/ 447675 h 1019175"/>
                <a:gd name="connsiteX176" fmla="*/ 1009650 w 1816893"/>
                <a:gd name="connsiteY176" fmla="*/ 447675 h 1019175"/>
                <a:gd name="connsiteX177" fmla="*/ 962025 w 1816893"/>
                <a:gd name="connsiteY177" fmla="*/ 469106 h 1019175"/>
                <a:gd name="connsiteX0" fmla="*/ 962025 w 1816893"/>
                <a:gd name="connsiteY0" fmla="*/ 469106 h 1019175"/>
                <a:gd name="connsiteX1" fmla="*/ 907256 w 1816893"/>
                <a:gd name="connsiteY1" fmla="*/ 435769 h 1019175"/>
                <a:gd name="connsiteX2" fmla="*/ 866775 w 1816893"/>
                <a:gd name="connsiteY2" fmla="*/ 435769 h 1019175"/>
                <a:gd name="connsiteX3" fmla="*/ 700087 w 1816893"/>
                <a:gd name="connsiteY3" fmla="*/ 297656 h 1019175"/>
                <a:gd name="connsiteX4" fmla="*/ 697706 w 1816893"/>
                <a:gd name="connsiteY4" fmla="*/ 242887 h 1019175"/>
                <a:gd name="connsiteX5" fmla="*/ 664368 w 1816893"/>
                <a:gd name="connsiteY5" fmla="*/ 204787 h 1019175"/>
                <a:gd name="connsiteX6" fmla="*/ 640556 w 1816893"/>
                <a:gd name="connsiteY6" fmla="*/ 214312 h 1019175"/>
                <a:gd name="connsiteX7" fmla="*/ 616743 w 1816893"/>
                <a:gd name="connsiteY7" fmla="*/ 190500 h 1019175"/>
                <a:gd name="connsiteX8" fmla="*/ 547687 w 1816893"/>
                <a:gd name="connsiteY8" fmla="*/ 154781 h 1019175"/>
                <a:gd name="connsiteX9" fmla="*/ 511968 w 1816893"/>
                <a:gd name="connsiteY9" fmla="*/ 157162 h 1019175"/>
                <a:gd name="connsiteX10" fmla="*/ 495300 w 1816893"/>
                <a:gd name="connsiteY10" fmla="*/ 126206 h 1019175"/>
                <a:gd name="connsiteX11" fmla="*/ 481012 w 1816893"/>
                <a:gd name="connsiteY11" fmla="*/ 104775 h 1019175"/>
                <a:gd name="connsiteX12" fmla="*/ 433387 w 1816893"/>
                <a:gd name="connsiteY12" fmla="*/ 71437 h 1019175"/>
                <a:gd name="connsiteX13" fmla="*/ 416718 w 1816893"/>
                <a:gd name="connsiteY13" fmla="*/ 73819 h 1019175"/>
                <a:gd name="connsiteX14" fmla="*/ 376237 w 1816893"/>
                <a:gd name="connsiteY14" fmla="*/ 40481 h 1019175"/>
                <a:gd name="connsiteX15" fmla="*/ 347662 w 1816893"/>
                <a:gd name="connsiteY15" fmla="*/ 14287 h 1019175"/>
                <a:gd name="connsiteX16" fmla="*/ 309562 w 1816893"/>
                <a:gd name="connsiteY16" fmla="*/ 0 h 1019175"/>
                <a:gd name="connsiteX17" fmla="*/ 290512 w 1816893"/>
                <a:gd name="connsiteY17" fmla="*/ 42862 h 1019175"/>
                <a:gd name="connsiteX18" fmla="*/ 330993 w 1816893"/>
                <a:gd name="connsiteY18" fmla="*/ 69056 h 1019175"/>
                <a:gd name="connsiteX19" fmla="*/ 404812 w 1816893"/>
                <a:gd name="connsiteY19" fmla="*/ 157162 h 1019175"/>
                <a:gd name="connsiteX20" fmla="*/ 454818 w 1816893"/>
                <a:gd name="connsiteY20" fmla="*/ 176212 h 1019175"/>
                <a:gd name="connsiteX21" fmla="*/ 514350 w 1816893"/>
                <a:gd name="connsiteY21" fmla="*/ 216694 h 1019175"/>
                <a:gd name="connsiteX22" fmla="*/ 540543 w 1816893"/>
                <a:gd name="connsiteY22" fmla="*/ 204787 h 1019175"/>
                <a:gd name="connsiteX23" fmla="*/ 590550 w 1816893"/>
                <a:gd name="connsiteY23" fmla="*/ 264319 h 1019175"/>
                <a:gd name="connsiteX24" fmla="*/ 609600 w 1816893"/>
                <a:gd name="connsiteY24" fmla="*/ 342900 h 1019175"/>
                <a:gd name="connsiteX25" fmla="*/ 635793 w 1816893"/>
                <a:gd name="connsiteY25" fmla="*/ 333375 h 1019175"/>
                <a:gd name="connsiteX26" fmla="*/ 635793 w 1816893"/>
                <a:gd name="connsiteY26" fmla="*/ 333375 h 1019175"/>
                <a:gd name="connsiteX27" fmla="*/ 650081 w 1816893"/>
                <a:gd name="connsiteY27" fmla="*/ 352425 h 1019175"/>
                <a:gd name="connsiteX28" fmla="*/ 628650 w 1816893"/>
                <a:gd name="connsiteY28" fmla="*/ 361950 h 1019175"/>
                <a:gd name="connsiteX29" fmla="*/ 673893 w 1816893"/>
                <a:gd name="connsiteY29" fmla="*/ 409575 h 1019175"/>
                <a:gd name="connsiteX30" fmla="*/ 666750 w 1816893"/>
                <a:gd name="connsiteY30" fmla="*/ 423862 h 1019175"/>
                <a:gd name="connsiteX31" fmla="*/ 688181 w 1816893"/>
                <a:gd name="connsiteY31" fmla="*/ 452437 h 1019175"/>
                <a:gd name="connsiteX32" fmla="*/ 659606 w 1816893"/>
                <a:gd name="connsiteY32" fmla="*/ 476250 h 1019175"/>
                <a:gd name="connsiteX33" fmla="*/ 590550 w 1816893"/>
                <a:gd name="connsiteY33" fmla="*/ 445294 h 1019175"/>
                <a:gd name="connsiteX34" fmla="*/ 531018 w 1816893"/>
                <a:gd name="connsiteY34" fmla="*/ 450056 h 1019175"/>
                <a:gd name="connsiteX35" fmla="*/ 466725 w 1816893"/>
                <a:gd name="connsiteY35" fmla="*/ 414337 h 1019175"/>
                <a:gd name="connsiteX36" fmla="*/ 454818 w 1816893"/>
                <a:gd name="connsiteY36" fmla="*/ 366712 h 1019175"/>
                <a:gd name="connsiteX37" fmla="*/ 438150 w 1816893"/>
                <a:gd name="connsiteY37" fmla="*/ 350044 h 1019175"/>
                <a:gd name="connsiteX38" fmla="*/ 392906 w 1816893"/>
                <a:gd name="connsiteY38" fmla="*/ 330994 h 1019175"/>
                <a:gd name="connsiteX39" fmla="*/ 335756 w 1816893"/>
                <a:gd name="connsiteY39" fmla="*/ 307181 h 1019175"/>
                <a:gd name="connsiteX40" fmla="*/ 290512 w 1816893"/>
                <a:gd name="connsiteY40" fmla="*/ 278606 h 1019175"/>
                <a:gd name="connsiteX41" fmla="*/ 240506 w 1816893"/>
                <a:gd name="connsiteY41" fmla="*/ 257175 h 1019175"/>
                <a:gd name="connsiteX42" fmla="*/ 214312 w 1816893"/>
                <a:gd name="connsiteY42" fmla="*/ 230981 h 1019175"/>
                <a:gd name="connsiteX43" fmla="*/ 200025 w 1816893"/>
                <a:gd name="connsiteY43" fmla="*/ 240506 h 1019175"/>
                <a:gd name="connsiteX44" fmla="*/ 259556 w 1816893"/>
                <a:gd name="connsiteY44" fmla="*/ 285750 h 1019175"/>
                <a:gd name="connsiteX45" fmla="*/ 254793 w 1816893"/>
                <a:gd name="connsiteY45" fmla="*/ 309562 h 1019175"/>
                <a:gd name="connsiteX46" fmla="*/ 211931 w 1816893"/>
                <a:gd name="connsiteY46" fmla="*/ 276225 h 1019175"/>
                <a:gd name="connsiteX47" fmla="*/ 211931 w 1816893"/>
                <a:gd name="connsiteY47" fmla="*/ 276225 h 1019175"/>
                <a:gd name="connsiteX48" fmla="*/ 180975 w 1816893"/>
                <a:gd name="connsiteY48" fmla="*/ 261937 h 1019175"/>
                <a:gd name="connsiteX49" fmla="*/ 145256 w 1816893"/>
                <a:gd name="connsiteY49" fmla="*/ 257175 h 1019175"/>
                <a:gd name="connsiteX50" fmla="*/ 123825 w 1816893"/>
                <a:gd name="connsiteY50" fmla="*/ 257175 h 1019175"/>
                <a:gd name="connsiteX51" fmla="*/ 116681 w 1816893"/>
                <a:gd name="connsiteY51" fmla="*/ 271462 h 1019175"/>
                <a:gd name="connsiteX52" fmla="*/ 114300 w 1816893"/>
                <a:gd name="connsiteY52" fmla="*/ 283369 h 1019175"/>
                <a:gd name="connsiteX53" fmla="*/ 128587 w 1816893"/>
                <a:gd name="connsiteY53" fmla="*/ 304800 h 1019175"/>
                <a:gd name="connsiteX54" fmla="*/ 159543 w 1816893"/>
                <a:gd name="connsiteY54" fmla="*/ 321469 h 1019175"/>
                <a:gd name="connsiteX55" fmla="*/ 180975 w 1816893"/>
                <a:gd name="connsiteY55" fmla="*/ 338137 h 1019175"/>
                <a:gd name="connsiteX56" fmla="*/ 221456 w 1816893"/>
                <a:gd name="connsiteY56" fmla="*/ 345281 h 1019175"/>
                <a:gd name="connsiteX57" fmla="*/ 238125 w 1816893"/>
                <a:gd name="connsiteY57" fmla="*/ 354806 h 1019175"/>
                <a:gd name="connsiteX58" fmla="*/ 250031 w 1816893"/>
                <a:gd name="connsiteY58" fmla="*/ 369094 h 1019175"/>
                <a:gd name="connsiteX59" fmla="*/ 252412 w 1816893"/>
                <a:gd name="connsiteY59" fmla="*/ 392906 h 1019175"/>
                <a:gd name="connsiteX60" fmla="*/ 235743 w 1816893"/>
                <a:gd name="connsiteY60" fmla="*/ 414337 h 1019175"/>
                <a:gd name="connsiteX61" fmla="*/ 214312 w 1816893"/>
                <a:gd name="connsiteY61" fmla="*/ 428625 h 1019175"/>
                <a:gd name="connsiteX62" fmla="*/ 214312 w 1816893"/>
                <a:gd name="connsiteY62" fmla="*/ 428625 h 1019175"/>
                <a:gd name="connsiteX63" fmla="*/ 185737 w 1816893"/>
                <a:gd name="connsiteY63" fmla="*/ 423862 h 1019175"/>
                <a:gd name="connsiteX64" fmla="*/ 178593 w 1816893"/>
                <a:gd name="connsiteY64" fmla="*/ 445294 h 1019175"/>
                <a:gd name="connsiteX65" fmla="*/ 161925 w 1816893"/>
                <a:gd name="connsiteY65" fmla="*/ 461962 h 1019175"/>
                <a:gd name="connsiteX66" fmla="*/ 128587 w 1816893"/>
                <a:gd name="connsiteY66" fmla="*/ 476250 h 1019175"/>
                <a:gd name="connsiteX67" fmla="*/ 88106 w 1816893"/>
                <a:gd name="connsiteY67" fmla="*/ 478631 h 1019175"/>
                <a:gd name="connsiteX68" fmla="*/ 57150 w 1816893"/>
                <a:gd name="connsiteY68" fmla="*/ 488156 h 1019175"/>
                <a:gd name="connsiteX69" fmla="*/ 42862 w 1816893"/>
                <a:gd name="connsiteY69" fmla="*/ 502444 h 1019175"/>
                <a:gd name="connsiteX70" fmla="*/ 0 w 1816893"/>
                <a:gd name="connsiteY70" fmla="*/ 511969 h 1019175"/>
                <a:gd name="connsiteX71" fmla="*/ 0 w 1816893"/>
                <a:gd name="connsiteY71" fmla="*/ 511969 h 1019175"/>
                <a:gd name="connsiteX72" fmla="*/ 14287 w 1816893"/>
                <a:gd name="connsiteY72" fmla="*/ 531019 h 1019175"/>
                <a:gd name="connsiteX73" fmla="*/ 38100 w 1816893"/>
                <a:gd name="connsiteY73" fmla="*/ 540544 h 1019175"/>
                <a:gd name="connsiteX74" fmla="*/ 109537 w 1816893"/>
                <a:gd name="connsiteY74" fmla="*/ 516731 h 1019175"/>
                <a:gd name="connsiteX75" fmla="*/ 147637 w 1816893"/>
                <a:gd name="connsiteY75" fmla="*/ 497681 h 1019175"/>
                <a:gd name="connsiteX76" fmla="*/ 166687 w 1816893"/>
                <a:gd name="connsiteY76" fmla="*/ 488156 h 1019175"/>
                <a:gd name="connsiteX77" fmla="*/ 190500 w 1816893"/>
                <a:gd name="connsiteY77" fmla="*/ 471487 h 1019175"/>
                <a:gd name="connsiteX78" fmla="*/ 207168 w 1816893"/>
                <a:gd name="connsiteY78" fmla="*/ 457200 h 1019175"/>
                <a:gd name="connsiteX79" fmla="*/ 245268 w 1816893"/>
                <a:gd name="connsiteY79" fmla="*/ 450056 h 1019175"/>
                <a:gd name="connsiteX80" fmla="*/ 280987 w 1816893"/>
                <a:gd name="connsiteY80" fmla="*/ 438150 h 1019175"/>
                <a:gd name="connsiteX81" fmla="*/ 311943 w 1816893"/>
                <a:gd name="connsiteY81" fmla="*/ 442912 h 1019175"/>
                <a:gd name="connsiteX82" fmla="*/ 378618 w 1816893"/>
                <a:gd name="connsiteY82" fmla="*/ 442912 h 1019175"/>
                <a:gd name="connsiteX83" fmla="*/ 421481 w 1816893"/>
                <a:gd name="connsiteY83" fmla="*/ 442912 h 1019175"/>
                <a:gd name="connsiteX84" fmla="*/ 440531 w 1816893"/>
                <a:gd name="connsiteY84" fmla="*/ 469106 h 1019175"/>
                <a:gd name="connsiteX85" fmla="*/ 500062 w 1816893"/>
                <a:gd name="connsiteY85" fmla="*/ 464344 h 1019175"/>
                <a:gd name="connsiteX86" fmla="*/ 554831 w 1816893"/>
                <a:gd name="connsiteY86" fmla="*/ 464344 h 1019175"/>
                <a:gd name="connsiteX87" fmla="*/ 554831 w 1816893"/>
                <a:gd name="connsiteY87" fmla="*/ 464344 h 1019175"/>
                <a:gd name="connsiteX88" fmla="*/ 595312 w 1816893"/>
                <a:gd name="connsiteY88" fmla="*/ 466725 h 1019175"/>
                <a:gd name="connsiteX89" fmla="*/ 602456 w 1816893"/>
                <a:gd name="connsiteY89" fmla="*/ 478631 h 1019175"/>
                <a:gd name="connsiteX90" fmla="*/ 595313 w 1816893"/>
                <a:gd name="connsiteY90" fmla="*/ 485774 h 1019175"/>
                <a:gd name="connsiteX91" fmla="*/ 645318 w 1816893"/>
                <a:gd name="connsiteY91" fmla="*/ 509587 h 1019175"/>
                <a:gd name="connsiteX92" fmla="*/ 704850 w 1816893"/>
                <a:gd name="connsiteY92" fmla="*/ 545306 h 1019175"/>
                <a:gd name="connsiteX93" fmla="*/ 735806 w 1816893"/>
                <a:gd name="connsiteY93" fmla="*/ 566737 h 1019175"/>
                <a:gd name="connsiteX94" fmla="*/ 757237 w 1816893"/>
                <a:gd name="connsiteY94" fmla="*/ 571500 h 1019175"/>
                <a:gd name="connsiteX95" fmla="*/ 785812 w 1816893"/>
                <a:gd name="connsiteY95" fmla="*/ 592931 h 1019175"/>
                <a:gd name="connsiteX96" fmla="*/ 821531 w 1816893"/>
                <a:gd name="connsiteY96" fmla="*/ 621506 h 1019175"/>
                <a:gd name="connsiteX97" fmla="*/ 871537 w 1816893"/>
                <a:gd name="connsiteY97" fmla="*/ 635794 h 1019175"/>
                <a:gd name="connsiteX98" fmla="*/ 900112 w 1816893"/>
                <a:gd name="connsiteY98" fmla="*/ 654844 h 1019175"/>
                <a:gd name="connsiteX99" fmla="*/ 933450 w 1816893"/>
                <a:gd name="connsiteY99" fmla="*/ 690562 h 1019175"/>
                <a:gd name="connsiteX100" fmla="*/ 1028700 w 1816893"/>
                <a:gd name="connsiteY100" fmla="*/ 738187 h 1019175"/>
                <a:gd name="connsiteX101" fmla="*/ 1035843 w 1816893"/>
                <a:gd name="connsiteY101" fmla="*/ 742949 h 1019175"/>
                <a:gd name="connsiteX102" fmla="*/ 1038225 w 1816893"/>
                <a:gd name="connsiteY102" fmla="*/ 757237 h 1019175"/>
                <a:gd name="connsiteX103" fmla="*/ 1033462 w 1816893"/>
                <a:gd name="connsiteY103" fmla="*/ 754856 h 1019175"/>
                <a:gd name="connsiteX104" fmla="*/ 1035843 w 1816893"/>
                <a:gd name="connsiteY104" fmla="*/ 802481 h 1019175"/>
                <a:gd name="connsiteX105" fmla="*/ 1038225 w 1816893"/>
                <a:gd name="connsiteY105" fmla="*/ 831056 h 1019175"/>
                <a:gd name="connsiteX106" fmla="*/ 1104900 w 1816893"/>
                <a:gd name="connsiteY106" fmla="*/ 881062 h 1019175"/>
                <a:gd name="connsiteX107" fmla="*/ 1123950 w 1816893"/>
                <a:gd name="connsiteY107" fmla="*/ 900112 h 1019175"/>
                <a:gd name="connsiteX108" fmla="*/ 1152525 w 1816893"/>
                <a:gd name="connsiteY108" fmla="*/ 907256 h 1019175"/>
                <a:gd name="connsiteX109" fmla="*/ 1159668 w 1816893"/>
                <a:gd name="connsiteY109" fmla="*/ 921544 h 1019175"/>
                <a:gd name="connsiteX110" fmla="*/ 1152525 w 1816893"/>
                <a:gd name="connsiteY110" fmla="*/ 933450 h 1019175"/>
                <a:gd name="connsiteX111" fmla="*/ 1159668 w 1816893"/>
                <a:gd name="connsiteY111" fmla="*/ 950119 h 1019175"/>
                <a:gd name="connsiteX112" fmla="*/ 1195387 w 1816893"/>
                <a:gd name="connsiteY112" fmla="*/ 959644 h 1019175"/>
                <a:gd name="connsiteX113" fmla="*/ 1231106 w 1816893"/>
                <a:gd name="connsiteY113" fmla="*/ 981075 h 1019175"/>
                <a:gd name="connsiteX114" fmla="*/ 1245393 w 1816893"/>
                <a:gd name="connsiteY114" fmla="*/ 995362 h 1019175"/>
                <a:gd name="connsiteX115" fmla="*/ 1259681 w 1816893"/>
                <a:gd name="connsiteY115" fmla="*/ 1012031 h 1019175"/>
                <a:gd name="connsiteX116" fmla="*/ 1309687 w 1816893"/>
                <a:gd name="connsiteY116" fmla="*/ 1019175 h 1019175"/>
                <a:gd name="connsiteX117" fmla="*/ 1362074 w 1816893"/>
                <a:gd name="connsiteY117" fmla="*/ 1004887 h 1019175"/>
                <a:gd name="connsiteX118" fmla="*/ 1402556 w 1816893"/>
                <a:gd name="connsiteY118" fmla="*/ 971550 h 1019175"/>
                <a:gd name="connsiteX119" fmla="*/ 1404937 w 1816893"/>
                <a:gd name="connsiteY119" fmla="*/ 954881 h 1019175"/>
                <a:gd name="connsiteX120" fmla="*/ 1428750 w 1816893"/>
                <a:gd name="connsiteY120" fmla="*/ 962025 h 1019175"/>
                <a:gd name="connsiteX121" fmla="*/ 1454943 w 1816893"/>
                <a:gd name="connsiteY121" fmla="*/ 973931 h 1019175"/>
                <a:gd name="connsiteX122" fmla="*/ 1473993 w 1816893"/>
                <a:gd name="connsiteY122" fmla="*/ 985837 h 1019175"/>
                <a:gd name="connsiteX123" fmla="*/ 1512094 w 1816893"/>
                <a:gd name="connsiteY123" fmla="*/ 981075 h 1019175"/>
                <a:gd name="connsiteX124" fmla="*/ 1547812 w 1816893"/>
                <a:gd name="connsiteY124" fmla="*/ 964406 h 1019175"/>
                <a:gd name="connsiteX125" fmla="*/ 1562100 w 1816893"/>
                <a:gd name="connsiteY125" fmla="*/ 964406 h 1019175"/>
                <a:gd name="connsiteX126" fmla="*/ 1564481 w 1816893"/>
                <a:gd name="connsiteY126" fmla="*/ 959644 h 1019175"/>
                <a:gd name="connsiteX127" fmla="*/ 1578768 w 1816893"/>
                <a:gd name="connsiteY127" fmla="*/ 976312 h 1019175"/>
                <a:gd name="connsiteX128" fmla="*/ 1578768 w 1816893"/>
                <a:gd name="connsiteY128" fmla="*/ 976312 h 1019175"/>
                <a:gd name="connsiteX129" fmla="*/ 1585913 w 1816893"/>
                <a:gd name="connsiteY129" fmla="*/ 983456 h 1019175"/>
                <a:gd name="connsiteX130" fmla="*/ 1602582 w 1816893"/>
                <a:gd name="connsiteY130" fmla="*/ 995363 h 1019175"/>
                <a:gd name="connsiteX131" fmla="*/ 1669256 w 1816893"/>
                <a:gd name="connsiteY131" fmla="*/ 988219 h 1019175"/>
                <a:gd name="connsiteX132" fmla="*/ 1666875 w 1816893"/>
                <a:gd name="connsiteY132" fmla="*/ 976312 h 1019175"/>
                <a:gd name="connsiteX133" fmla="*/ 1683543 w 1816893"/>
                <a:gd name="connsiteY133" fmla="*/ 964406 h 1019175"/>
                <a:gd name="connsiteX134" fmla="*/ 1693068 w 1816893"/>
                <a:gd name="connsiteY134" fmla="*/ 935831 h 1019175"/>
                <a:gd name="connsiteX135" fmla="*/ 1702593 w 1816893"/>
                <a:gd name="connsiteY135" fmla="*/ 921543 h 1019175"/>
                <a:gd name="connsiteX136" fmla="*/ 1721643 w 1816893"/>
                <a:gd name="connsiteY136" fmla="*/ 916781 h 1019175"/>
                <a:gd name="connsiteX137" fmla="*/ 1769268 w 1816893"/>
                <a:gd name="connsiteY137" fmla="*/ 923925 h 1019175"/>
                <a:gd name="connsiteX138" fmla="*/ 1793081 w 1816893"/>
                <a:gd name="connsiteY138" fmla="*/ 923925 h 1019175"/>
                <a:gd name="connsiteX139" fmla="*/ 1816893 w 1816893"/>
                <a:gd name="connsiteY139" fmla="*/ 897732 h 1019175"/>
                <a:gd name="connsiteX140" fmla="*/ 1785937 w 1816893"/>
                <a:gd name="connsiteY140" fmla="*/ 862012 h 1019175"/>
                <a:gd name="connsiteX141" fmla="*/ 1745456 w 1816893"/>
                <a:gd name="connsiteY141" fmla="*/ 812006 h 1019175"/>
                <a:gd name="connsiteX142" fmla="*/ 1726406 w 1816893"/>
                <a:gd name="connsiteY142" fmla="*/ 790575 h 1019175"/>
                <a:gd name="connsiteX143" fmla="*/ 1693068 w 1816893"/>
                <a:gd name="connsiteY143" fmla="*/ 792956 h 1019175"/>
                <a:gd name="connsiteX144" fmla="*/ 1678781 w 1816893"/>
                <a:gd name="connsiteY144" fmla="*/ 797719 h 1019175"/>
                <a:gd name="connsiteX145" fmla="*/ 1676400 w 1816893"/>
                <a:gd name="connsiteY145" fmla="*/ 816769 h 1019175"/>
                <a:gd name="connsiteX146" fmla="*/ 1662113 w 1816893"/>
                <a:gd name="connsiteY146" fmla="*/ 797719 h 1019175"/>
                <a:gd name="connsiteX147" fmla="*/ 1669256 w 1816893"/>
                <a:gd name="connsiteY147" fmla="*/ 802481 h 1019175"/>
                <a:gd name="connsiteX148" fmla="*/ 1647825 w 1816893"/>
                <a:gd name="connsiteY148" fmla="*/ 773906 h 1019175"/>
                <a:gd name="connsiteX149" fmla="*/ 1645444 w 1816893"/>
                <a:gd name="connsiteY149" fmla="*/ 781049 h 1019175"/>
                <a:gd name="connsiteX150" fmla="*/ 1624012 w 1816893"/>
                <a:gd name="connsiteY150" fmla="*/ 771525 h 1019175"/>
                <a:gd name="connsiteX151" fmla="*/ 1624012 w 1816893"/>
                <a:gd name="connsiteY151" fmla="*/ 771525 h 1019175"/>
                <a:gd name="connsiteX152" fmla="*/ 1602581 w 1816893"/>
                <a:gd name="connsiteY152" fmla="*/ 773906 h 1019175"/>
                <a:gd name="connsiteX153" fmla="*/ 1602581 w 1816893"/>
                <a:gd name="connsiteY153" fmla="*/ 773906 h 1019175"/>
                <a:gd name="connsiteX154" fmla="*/ 1550193 w 1816893"/>
                <a:gd name="connsiteY154" fmla="*/ 745331 h 1019175"/>
                <a:gd name="connsiteX155" fmla="*/ 1528762 w 1816893"/>
                <a:gd name="connsiteY155" fmla="*/ 740569 h 1019175"/>
                <a:gd name="connsiteX156" fmla="*/ 1500187 w 1816893"/>
                <a:gd name="connsiteY156" fmla="*/ 721519 h 1019175"/>
                <a:gd name="connsiteX157" fmla="*/ 1493043 w 1816893"/>
                <a:gd name="connsiteY157" fmla="*/ 697706 h 1019175"/>
                <a:gd name="connsiteX158" fmla="*/ 1476375 w 1816893"/>
                <a:gd name="connsiteY158" fmla="*/ 683419 h 1019175"/>
                <a:gd name="connsiteX159" fmla="*/ 1440656 w 1816893"/>
                <a:gd name="connsiteY159" fmla="*/ 700087 h 1019175"/>
                <a:gd name="connsiteX160" fmla="*/ 1419225 w 1816893"/>
                <a:gd name="connsiteY160" fmla="*/ 702469 h 1019175"/>
                <a:gd name="connsiteX161" fmla="*/ 1393031 w 1816893"/>
                <a:gd name="connsiteY161" fmla="*/ 685800 h 1019175"/>
                <a:gd name="connsiteX162" fmla="*/ 1331118 w 1816893"/>
                <a:gd name="connsiteY162" fmla="*/ 621506 h 1019175"/>
                <a:gd name="connsiteX163" fmla="*/ 1314450 w 1816893"/>
                <a:gd name="connsiteY163" fmla="*/ 581025 h 1019175"/>
                <a:gd name="connsiteX164" fmla="*/ 1312068 w 1816893"/>
                <a:gd name="connsiteY164" fmla="*/ 550069 h 1019175"/>
                <a:gd name="connsiteX165" fmla="*/ 1295400 w 1816893"/>
                <a:gd name="connsiteY165" fmla="*/ 521494 h 1019175"/>
                <a:gd name="connsiteX166" fmla="*/ 1278731 w 1816893"/>
                <a:gd name="connsiteY166" fmla="*/ 504825 h 1019175"/>
                <a:gd name="connsiteX167" fmla="*/ 1264443 w 1816893"/>
                <a:gd name="connsiteY167" fmla="*/ 495300 h 1019175"/>
                <a:gd name="connsiteX168" fmla="*/ 1209675 w 1816893"/>
                <a:gd name="connsiteY168" fmla="*/ 495300 h 1019175"/>
                <a:gd name="connsiteX169" fmla="*/ 1193006 w 1816893"/>
                <a:gd name="connsiteY169" fmla="*/ 497681 h 1019175"/>
                <a:gd name="connsiteX170" fmla="*/ 1143000 w 1816893"/>
                <a:gd name="connsiteY170" fmla="*/ 476250 h 1019175"/>
                <a:gd name="connsiteX171" fmla="*/ 1142999 w 1816893"/>
                <a:gd name="connsiteY171" fmla="*/ 476250 h 1019175"/>
                <a:gd name="connsiteX172" fmla="*/ 1126331 w 1816893"/>
                <a:gd name="connsiteY172" fmla="*/ 464344 h 1019175"/>
                <a:gd name="connsiteX173" fmla="*/ 1097756 w 1816893"/>
                <a:gd name="connsiteY173" fmla="*/ 459581 h 1019175"/>
                <a:gd name="connsiteX174" fmla="*/ 1064418 w 1816893"/>
                <a:gd name="connsiteY174" fmla="*/ 447675 h 1019175"/>
                <a:gd name="connsiteX175" fmla="*/ 1038225 w 1816893"/>
                <a:gd name="connsiteY175" fmla="*/ 447675 h 1019175"/>
                <a:gd name="connsiteX176" fmla="*/ 1009650 w 1816893"/>
                <a:gd name="connsiteY176" fmla="*/ 447675 h 1019175"/>
                <a:gd name="connsiteX177" fmla="*/ 962025 w 1816893"/>
                <a:gd name="connsiteY177" fmla="*/ 469106 h 1019175"/>
                <a:gd name="connsiteX0" fmla="*/ 962025 w 1816893"/>
                <a:gd name="connsiteY0" fmla="*/ 469106 h 1019175"/>
                <a:gd name="connsiteX1" fmla="*/ 907256 w 1816893"/>
                <a:gd name="connsiteY1" fmla="*/ 435769 h 1019175"/>
                <a:gd name="connsiteX2" fmla="*/ 866775 w 1816893"/>
                <a:gd name="connsiteY2" fmla="*/ 435769 h 1019175"/>
                <a:gd name="connsiteX3" fmla="*/ 700087 w 1816893"/>
                <a:gd name="connsiteY3" fmla="*/ 297656 h 1019175"/>
                <a:gd name="connsiteX4" fmla="*/ 697706 w 1816893"/>
                <a:gd name="connsiteY4" fmla="*/ 242887 h 1019175"/>
                <a:gd name="connsiteX5" fmla="*/ 664368 w 1816893"/>
                <a:gd name="connsiteY5" fmla="*/ 204787 h 1019175"/>
                <a:gd name="connsiteX6" fmla="*/ 640556 w 1816893"/>
                <a:gd name="connsiteY6" fmla="*/ 214312 h 1019175"/>
                <a:gd name="connsiteX7" fmla="*/ 616743 w 1816893"/>
                <a:gd name="connsiteY7" fmla="*/ 190500 h 1019175"/>
                <a:gd name="connsiteX8" fmla="*/ 547687 w 1816893"/>
                <a:gd name="connsiteY8" fmla="*/ 154781 h 1019175"/>
                <a:gd name="connsiteX9" fmla="*/ 511968 w 1816893"/>
                <a:gd name="connsiteY9" fmla="*/ 157162 h 1019175"/>
                <a:gd name="connsiteX10" fmla="*/ 495300 w 1816893"/>
                <a:gd name="connsiteY10" fmla="*/ 126206 h 1019175"/>
                <a:gd name="connsiteX11" fmla="*/ 481012 w 1816893"/>
                <a:gd name="connsiteY11" fmla="*/ 104775 h 1019175"/>
                <a:gd name="connsiteX12" fmla="*/ 433387 w 1816893"/>
                <a:gd name="connsiteY12" fmla="*/ 71437 h 1019175"/>
                <a:gd name="connsiteX13" fmla="*/ 416718 w 1816893"/>
                <a:gd name="connsiteY13" fmla="*/ 73819 h 1019175"/>
                <a:gd name="connsiteX14" fmla="*/ 376237 w 1816893"/>
                <a:gd name="connsiteY14" fmla="*/ 40481 h 1019175"/>
                <a:gd name="connsiteX15" fmla="*/ 347662 w 1816893"/>
                <a:gd name="connsiteY15" fmla="*/ 14287 h 1019175"/>
                <a:gd name="connsiteX16" fmla="*/ 309562 w 1816893"/>
                <a:gd name="connsiteY16" fmla="*/ 0 h 1019175"/>
                <a:gd name="connsiteX17" fmla="*/ 290512 w 1816893"/>
                <a:gd name="connsiteY17" fmla="*/ 42862 h 1019175"/>
                <a:gd name="connsiteX18" fmla="*/ 330993 w 1816893"/>
                <a:gd name="connsiteY18" fmla="*/ 69056 h 1019175"/>
                <a:gd name="connsiteX19" fmla="*/ 404812 w 1816893"/>
                <a:gd name="connsiteY19" fmla="*/ 157162 h 1019175"/>
                <a:gd name="connsiteX20" fmla="*/ 454818 w 1816893"/>
                <a:gd name="connsiteY20" fmla="*/ 176212 h 1019175"/>
                <a:gd name="connsiteX21" fmla="*/ 514350 w 1816893"/>
                <a:gd name="connsiteY21" fmla="*/ 216694 h 1019175"/>
                <a:gd name="connsiteX22" fmla="*/ 540543 w 1816893"/>
                <a:gd name="connsiteY22" fmla="*/ 204787 h 1019175"/>
                <a:gd name="connsiteX23" fmla="*/ 590550 w 1816893"/>
                <a:gd name="connsiteY23" fmla="*/ 264319 h 1019175"/>
                <a:gd name="connsiteX24" fmla="*/ 609600 w 1816893"/>
                <a:gd name="connsiteY24" fmla="*/ 342900 h 1019175"/>
                <a:gd name="connsiteX25" fmla="*/ 635793 w 1816893"/>
                <a:gd name="connsiteY25" fmla="*/ 333375 h 1019175"/>
                <a:gd name="connsiteX26" fmla="*/ 635793 w 1816893"/>
                <a:gd name="connsiteY26" fmla="*/ 333375 h 1019175"/>
                <a:gd name="connsiteX27" fmla="*/ 650081 w 1816893"/>
                <a:gd name="connsiteY27" fmla="*/ 352425 h 1019175"/>
                <a:gd name="connsiteX28" fmla="*/ 628650 w 1816893"/>
                <a:gd name="connsiteY28" fmla="*/ 361950 h 1019175"/>
                <a:gd name="connsiteX29" fmla="*/ 673893 w 1816893"/>
                <a:gd name="connsiteY29" fmla="*/ 409575 h 1019175"/>
                <a:gd name="connsiteX30" fmla="*/ 666750 w 1816893"/>
                <a:gd name="connsiteY30" fmla="*/ 423862 h 1019175"/>
                <a:gd name="connsiteX31" fmla="*/ 688181 w 1816893"/>
                <a:gd name="connsiteY31" fmla="*/ 452437 h 1019175"/>
                <a:gd name="connsiteX32" fmla="*/ 659606 w 1816893"/>
                <a:gd name="connsiteY32" fmla="*/ 476250 h 1019175"/>
                <a:gd name="connsiteX33" fmla="*/ 590550 w 1816893"/>
                <a:gd name="connsiteY33" fmla="*/ 445294 h 1019175"/>
                <a:gd name="connsiteX34" fmla="*/ 531018 w 1816893"/>
                <a:gd name="connsiteY34" fmla="*/ 450056 h 1019175"/>
                <a:gd name="connsiteX35" fmla="*/ 466725 w 1816893"/>
                <a:gd name="connsiteY35" fmla="*/ 414337 h 1019175"/>
                <a:gd name="connsiteX36" fmla="*/ 454818 w 1816893"/>
                <a:gd name="connsiteY36" fmla="*/ 366712 h 1019175"/>
                <a:gd name="connsiteX37" fmla="*/ 438150 w 1816893"/>
                <a:gd name="connsiteY37" fmla="*/ 350044 h 1019175"/>
                <a:gd name="connsiteX38" fmla="*/ 392906 w 1816893"/>
                <a:gd name="connsiteY38" fmla="*/ 330994 h 1019175"/>
                <a:gd name="connsiteX39" fmla="*/ 335756 w 1816893"/>
                <a:gd name="connsiteY39" fmla="*/ 307181 h 1019175"/>
                <a:gd name="connsiteX40" fmla="*/ 290512 w 1816893"/>
                <a:gd name="connsiteY40" fmla="*/ 278606 h 1019175"/>
                <a:gd name="connsiteX41" fmla="*/ 240506 w 1816893"/>
                <a:gd name="connsiteY41" fmla="*/ 257175 h 1019175"/>
                <a:gd name="connsiteX42" fmla="*/ 214312 w 1816893"/>
                <a:gd name="connsiteY42" fmla="*/ 230981 h 1019175"/>
                <a:gd name="connsiteX43" fmla="*/ 200025 w 1816893"/>
                <a:gd name="connsiteY43" fmla="*/ 240506 h 1019175"/>
                <a:gd name="connsiteX44" fmla="*/ 259556 w 1816893"/>
                <a:gd name="connsiteY44" fmla="*/ 285750 h 1019175"/>
                <a:gd name="connsiteX45" fmla="*/ 254793 w 1816893"/>
                <a:gd name="connsiteY45" fmla="*/ 309562 h 1019175"/>
                <a:gd name="connsiteX46" fmla="*/ 211931 w 1816893"/>
                <a:gd name="connsiteY46" fmla="*/ 276225 h 1019175"/>
                <a:gd name="connsiteX47" fmla="*/ 211931 w 1816893"/>
                <a:gd name="connsiteY47" fmla="*/ 276225 h 1019175"/>
                <a:gd name="connsiteX48" fmla="*/ 180975 w 1816893"/>
                <a:gd name="connsiteY48" fmla="*/ 261937 h 1019175"/>
                <a:gd name="connsiteX49" fmla="*/ 145256 w 1816893"/>
                <a:gd name="connsiteY49" fmla="*/ 257175 h 1019175"/>
                <a:gd name="connsiteX50" fmla="*/ 123825 w 1816893"/>
                <a:gd name="connsiteY50" fmla="*/ 257175 h 1019175"/>
                <a:gd name="connsiteX51" fmla="*/ 116681 w 1816893"/>
                <a:gd name="connsiteY51" fmla="*/ 271462 h 1019175"/>
                <a:gd name="connsiteX52" fmla="*/ 114300 w 1816893"/>
                <a:gd name="connsiteY52" fmla="*/ 283369 h 1019175"/>
                <a:gd name="connsiteX53" fmla="*/ 128587 w 1816893"/>
                <a:gd name="connsiteY53" fmla="*/ 304800 h 1019175"/>
                <a:gd name="connsiteX54" fmla="*/ 159543 w 1816893"/>
                <a:gd name="connsiteY54" fmla="*/ 321469 h 1019175"/>
                <a:gd name="connsiteX55" fmla="*/ 180975 w 1816893"/>
                <a:gd name="connsiteY55" fmla="*/ 338137 h 1019175"/>
                <a:gd name="connsiteX56" fmla="*/ 221456 w 1816893"/>
                <a:gd name="connsiteY56" fmla="*/ 345281 h 1019175"/>
                <a:gd name="connsiteX57" fmla="*/ 238125 w 1816893"/>
                <a:gd name="connsiteY57" fmla="*/ 354806 h 1019175"/>
                <a:gd name="connsiteX58" fmla="*/ 250031 w 1816893"/>
                <a:gd name="connsiteY58" fmla="*/ 369094 h 1019175"/>
                <a:gd name="connsiteX59" fmla="*/ 252412 w 1816893"/>
                <a:gd name="connsiteY59" fmla="*/ 392906 h 1019175"/>
                <a:gd name="connsiteX60" fmla="*/ 235743 w 1816893"/>
                <a:gd name="connsiteY60" fmla="*/ 414337 h 1019175"/>
                <a:gd name="connsiteX61" fmla="*/ 214312 w 1816893"/>
                <a:gd name="connsiteY61" fmla="*/ 428625 h 1019175"/>
                <a:gd name="connsiteX62" fmla="*/ 214312 w 1816893"/>
                <a:gd name="connsiteY62" fmla="*/ 428625 h 1019175"/>
                <a:gd name="connsiteX63" fmla="*/ 185737 w 1816893"/>
                <a:gd name="connsiteY63" fmla="*/ 423862 h 1019175"/>
                <a:gd name="connsiteX64" fmla="*/ 178593 w 1816893"/>
                <a:gd name="connsiteY64" fmla="*/ 445294 h 1019175"/>
                <a:gd name="connsiteX65" fmla="*/ 161925 w 1816893"/>
                <a:gd name="connsiteY65" fmla="*/ 461962 h 1019175"/>
                <a:gd name="connsiteX66" fmla="*/ 128587 w 1816893"/>
                <a:gd name="connsiteY66" fmla="*/ 476250 h 1019175"/>
                <a:gd name="connsiteX67" fmla="*/ 88106 w 1816893"/>
                <a:gd name="connsiteY67" fmla="*/ 478631 h 1019175"/>
                <a:gd name="connsiteX68" fmla="*/ 57150 w 1816893"/>
                <a:gd name="connsiteY68" fmla="*/ 488156 h 1019175"/>
                <a:gd name="connsiteX69" fmla="*/ 42862 w 1816893"/>
                <a:gd name="connsiteY69" fmla="*/ 502444 h 1019175"/>
                <a:gd name="connsiteX70" fmla="*/ 0 w 1816893"/>
                <a:gd name="connsiteY70" fmla="*/ 511969 h 1019175"/>
                <a:gd name="connsiteX71" fmla="*/ 0 w 1816893"/>
                <a:gd name="connsiteY71" fmla="*/ 511969 h 1019175"/>
                <a:gd name="connsiteX72" fmla="*/ 14287 w 1816893"/>
                <a:gd name="connsiteY72" fmla="*/ 531019 h 1019175"/>
                <a:gd name="connsiteX73" fmla="*/ 38100 w 1816893"/>
                <a:gd name="connsiteY73" fmla="*/ 540544 h 1019175"/>
                <a:gd name="connsiteX74" fmla="*/ 109537 w 1816893"/>
                <a:gd name="connsiteY74" fmla="*/ 516731 h 1019175"/>
                <a:gd name="connsiteX75" fmla="*/ 147637 w 1816893"/>
                <a:gd name="connsiteY75" fmla="*/ 497681 h 1019175"/>
                <a:gd name="connsiteX76" fmla="*/ 166687 w 1816893"/>
                <a:gd name="connsiteY76" fmla="*/ 488156 h 1019175"/>
                <a:gd name="connsiteX77" fmla="*/ 190500 w 1816893"/>
                <a:gd name="connsiteY77" fmla="*/ 471487 h 1019175"/>
                <a:gd name="connsiteX78" fmla="*/ 207168 w 1816893"/>
                <a:gd name="connsiteY78" fmla="*/ 457200 h 1019175"/>
                <a:gd name="connsiteX79" fmla="*/ 245268 w 1816893"/>
                <a:gd name="connsiteY79" fmla="*/ 450056 h 1019175"/>
                <a:gd name="connsiteX80" fmla="*/ 280987 w 1816893"/>
                <a:gd name="connsiteY80" fmla="*/ 438150 h 1019175"/>
                <a:gd name="connsiteX81" fmla="*/ 311943 w 1816893"/>
                <a:gd name="connsiteY81" fmla="*/ 442912 h 1019175"/>
                <a:gd name="connsiteX82" fmla="*/ 378618 w 1816893"/>
                <a:gd name="connsiteY82" fmla="*/ 442912 h 1019175"/>
                <a:gd name="connsiteX83" fmla="*/ 421481 w 1816893"/>
                <a:gd name="connsiteY83" fmla="*/ 442912 h 1019175"/>
                <a:gd name="connsiteX84" fmla="*/ 440531 w 1816893"/>
                <a:gd name="connsiteY84" fmla="*/ 469106 h 1019175"/>
                <a:gd name="connsiteX85" fmla="*/ 500062 w 1816893"/>
                <a:gd name="connsiteY85" fmla="*/ 464344 h 1019175"/>
                <a:gd name="connsiteX86" fmla="*/ 554831 w 1816893"/>
                <a:gd name="connsiteY86" fmla="*/ 464344 h 1019175"/>
                <a:gd name="connsiteX87" fmla="*/ 554831 w 1816893"/>
                <a:gd name="connsiteY87" fmla="*/ 464344 h 1019175"/>
                <a:gd name="connsiteX88" fmla="*/ 595312 w 1816893"/>
                <a:gd name="connsiteY88" fmla="*/ 466725 h 1019175"/>
                <a:gd name="connsiteX89" fmla="*/ 602456 w 1816893"/>
                <a:gd name="connsiteY89" fmla="*/ 478631 h 1019175"/>
                <a:gd name="connsiteX90" fmla="*/ 595313 w 1816893"/>
                <a:gd name="connsiteY90" fmla="*/ 485774 h 1019175"/>
                <a:gd name="connsiteX91" fmla="*/ 645318 w 1816893"/>
                <a:gd name="connsiteY91" fmla="*/ 509587 h 1019175"/>
                <a:gd name="connsiteX92" fmla="*/ 704850 w 1816893"/>
                <a:gd name="connsiteY92" fmla="*/ 545306 h 1019175"/>
                <a:gd name="connsiteX93" fmla="*/ 735806 w 1816893"/>
                <a:gd name="connsiteY93" fmla="*/ 566737 h 1019175"/>
                <a:gd name="connsiteX94" fmla="*/ 757237 w 1816893"/>
                <a:gd name="connsiteY94" fmla="*/ 571500 h 1019175"/>
                <a:gd name="connsiteX95" fmla="*/ 785812 w 1816893"/>
                <a:gd name="connsiteY95" fmla="*/ 592931 h 1019175"/>
                <a:gd name="connsiteX96" fmla="*/ 821531 w 1816893"/>
                <a:gd name="connsiteY96" fmla="*/ 621506 h 1019175"/>
                <a:gd name="connsiteX97" fmla="*/ 871537 w 1816893"/>
                <a:gd name="connsiteY97" fmla="*/ 635794 h 1019175"/>
                <a:gd name="connsiteX98" fmla="*/ 900112 w 1816893"/>
                <a:gd name="connsiteY98" fmla="*/ 654844 h 1019175"/>
                <a:gd name="connsiteX99" fmla="*/ 933450 w 1816893"/>
                <a:gd name="connsiteY99" fmla="*/ 690562 h 1019175"/>
                <a:gd name="connsiteX100" fmla="*/ 1028700 w 1816893"/>
                <a:gd name="connsiteY100" fmla="*/ 738187 h 1019175"/>
                <a:gd name="connsiteX101" fmla="*/ 1035843 w 1816893"/>
                <a:gd name="connsiteY101" fmla="*/ 742949 h 1019175"/>
                <a:gd name="connsiteX102" fmla="*/ 1038225 w 1816893"/>
                <a:gd name="connsiteY102" fmla="*/ 757237 h 1019175"/>
                <a:gd name="connsiteX103" fmla="*/ 1033462 w 1816893"/>
                <a:gd name="connsiteY103" fmla="*/ 754856 h 1019175"/>
                <a:gd name="connsiteX104" fmla="*/ 1035843 w 1816893"/>
                <a:gd name="connsiteY104" fmla="*/ 802481 h 1019175"/>
                <a:gd name="connsiteX105" fmla="*/ 1038225 w 1816893"/>
                <a:gd name="connsiteY105" fmla="*/ 831056 h 1019175"/>
                <a:gd name="connsiteX106" fmla="*/ 1104900 w 1816893"/>
                <a:gd name="connsiteY106" fmla="*/ 881062 h 1019175"/>
                <a:gd name="connsiteX107" fmla="*/ 1123950 w 1816893"/>
                <a:gd name="connsiteY107" fmla="*/ 900112 h 1019175"/>
                <a:gd name="connsiteX108" fmla="*/ 1152525 w 1816893"/>
                <a:gd name="connsiteY108" fmla="*/ 907256 h 1019175"/>
                <a:gd name="connsiteX109" fmla="*/ 1159668 w 1816893"/>
                <a:gd name="connsiteY109" fmla="*/ 921544 h 1019175"/>
                <a:gd name="connsiteX110" fmla="*/ 1152525 w 1816893"/>
                <a:gd name="connsiteY110" fmla="*/ 933450 h 1019175"/>
                <a:gd name="connsiteX111" fmla="*/ 1159668 w 1816893"/>
                <a:gd name="connsiteY111" fmla="*/ 950119 h 1019175"/>
                <a:gd name="connsiteX112" fmla="*/ 1195387 w 1816893"/>
                <a:gd name="connsiteY112" fmla="*/ 959644 h 1019175"/>
                <a:gd name="connsiteX113" fmla="*/ 1231106 w 1816893"/>
                <a:gd name="connsiteY113" fmla="*/ 981075 h 1019175"/>
                <a:gd name="connsiteX114" fmla="*/ 1245393 w 1816893"/>
                <a:gd name="connsiteY114" fmla="*/ 995362 h 1019175"/>
                <a:gd name="connsiteX115" fmla="*/ 1259681 w 1816893"/>
                <a:gd name="connsiteY115" fmla="*/ 1012031 h 1019175"/>
                <a:gd name="connsiteX116" fmla="*/ 1309687 w 1816893"/>
                <a:gd name="connsiteY116" fmla="*/ 1019175 h 1019175"/>
                <a:gd name="connsiteX117" fmla="*/ 1362074 w 1816893"/>
                <a:gd name="connsiteY117" fmla="*/ 1004887 h 1019175"/>
                <a:gd name="connsiteX118" fmla="*/ 1402556 w 1816893"/>
                <a:gd name="connsiteY118" fmla="*/ 971550 h 1019175"/>
                <a:gd name="connsiteX119" fmla="*/ 1404937 w 1816893"/>
                <a:gd name="connsiteY119" fmla="*/ 954881 h 1019175"/>
                <a:gd name="connsiteX120" fmla="*/ 1428750 w 1816893"/>
                <a:gd name="connsiteY120" fmla="*/ 962025 h 1019175"/>
                <a:gd name="connsiteX121" fmla="*/ 1454943 w 1816893"/>
                <a:gd name="connsiteY121" fmla="*/ 973931 h 1019175"/>
                <a:gd name="connsiteX122" fmla="*/ 1473993 w 1816893"/>
                <a:gd name="connsiteY122" fmla="*/ 985837 h 1019175"/>
                <a:gd name="connsiteX123" fmla="*/ 1512094 w 1816893"/>
                <a:gd name="connsiteY123" fmla="*/ 981075 h 1019175"/>
                <a:gd name="connsiteX124" fmla="*/ 1547812 w 1816893"/>
                <a:gd name="connsiteY124" fmla="*/ 964406 h 1019175"/>
                <a:gd name="connsiteX125" fmla="*/ 1562100 w 1816893"/>
                <a:gd name="connsiteY125" fmla="*/ 964406 h 1019175"/>
                <a:gd name="connsiteX126" fmla="*/ 1564481 w 1816893"/>
                <a:gd name="connsiteY126" fmla="*/ 959644 h 1019175"/>
                <a:gd name="connsiteX127" fmla="*/ 1578768 w 1816893"/>
                <a:gd name="connsiteY127" fmla="*/ 976312 h 1019175"/>
                <a:gd name="connsiteX128" fmla="*/ 1578768 w 1816893"/>
                <a:gd name="connsiteY128" fmla="*/ 976312 h 1019175"/>
                <a:gd name="connsiteX129" fmla="*/ 1585913 w 1816893"/>
                <a:gd name="connsiteY129" fmla="*/ 983456 h 1019175"/>
                <a:gd name="connsiteX130" fmla="*/ 1602582 w 1816893"/>
                <a:gd name="connsiteY130" fmla="*/ 995363 h 1019175"/>
                <a:gd name="connsiteX131" fmla="*/ 1652588 w 1816893"/>
                <a:gd name="connsiteY131" fmla="*/ 988219 h 1019175"/>
                <a:gd name="connsiteX132" fmla="*/ 1666875 w 1816893"/>
                <a:gd name="connsiteY132" fmla="*/ 976312 h 1019175"/>
                <a:gd name="connsiteX133" fmla="*/ 1683543 w 1816893"/>
                <a:gd name="connsiteY133" fmla="*/ 964406 h 1019175"/>
                <a:gd name="connsiteX134" fmla="*/ 1693068 w 1816893"/>
                <a:gd name="connsiteY134" fmla="*/ 935831 h 1019175"/>
                <a:gd name="connsiteX135" fmla="*/ 1702593 w 1816893"/>
                <a:gd name="connsiteY135" fmla="*/ 921543 h 1019175"/>
                <a:gd name="connsiteX136" fmla="*/ 1721643 w 1816893"/>
                <a:gd name="connsiteY136" fmla="*/ 916781 h 1019175"/>
                <a:gd name="connsiteX137" fmla="*/ 1769268 w 1816893"/>
                <a:gd name="connsiteY137" fmla="*/ 923925 h 1019175"/>
                <a:gd name="connsiteX138" fmla="*/ 1793081 w 1816893"/>
                <a:gd name="connsiteY138" fmla="*/ 923925 h 1019175"/>
                <a:gd name="connsiteX139" fmla="*/ 1816893 w 1816893"/>
                <a:gd name="connsiteY139" fmla="*/ 897732 h 1019175"/>
                <a:gd name="connsiteX140" fmla="*/ 1785937 w 1816893"/>
                <a:gd name="connsiteY140" fmla="*/ 862012 h 1019175"/>
                <a:gd name="connsiteX141" fmla="*/ 1745456 w 1816893"/>
                <a:gd name="connsiteY141" fmla="*/ 812006 h 1019175"/>
                <a:gd name="connsiteX142" fmla="*/ 1726406 w 1816893"/>
                <a:gd name="connsiteY142" fmla="*/ 790575 h 1019175"/>
                <a:gd name="connsiteX143" fmla="*/ 1693068 w 1816893"/>
                <a:gd name="connsiteY143" fmla="*/ 792956 h 1019175"/>
                <a:gd name="connsiteX144" fmla="*/ 1678781 w 1816893"/>
                <a:gd name="connsiteY144" fmla="*/ 797719 h 1019175"/>
                <a:gd name="connsiteX145" fmla="*/ 1676400 w 1816893"/>
                <a:gd name="connsiteY145" fmla="*/ 816769 h 1019175"/>
                <a:gd name="connsiteX146" fmla="*/ 1662113 w 1816893"/>
                <a:gd name="connsiteY146" fmla="*/ 797719 h 1019175"/>
                <a:gd name="connsiteX147" fmla="*/ 1669256 w 1816893"/>
                <a:gd name="connsiteY147" fmla="*/ 802481 h 1019175"/>
                <a:gd name="connsiteX148" fmla="*/ 1647825 w 1816893"/>
                <a:gd name="connsiteY148" fmla="*/ 773906 h 1019175"/>
                <a:gd name="connsiteX149" fmla="*/ 1645444 w 1816893"/>
                <a:gd name="connsiteY149" fmla="*/ 781049 h 1019175"/>
                <a:gd name="connsiteX150" fmla="*/ 1624012 w 1816893"/>
                <a:gd name="connsiteY150" fmla="*/ 771525 h 1019175"/>
                <a:gd name="connsiteX151" fmla="*/ 1624012 w 1816893"/>
                <a:gd name="connsiteY151" fmla="*/ 771525 h 1019175"/>
                <a:gd name="connsiteX152" fmla="*/ 1602581 w 1816893"/>
                <a:gd name="connsiteY152" fmla="*/ 773906 h 1019175"/>
                <a:gd name="connsiteX153" fmla="*/ 1602581 w 1816893"/>
                <a:gd name="connsiteY153" fmla="*/ 773906 h 1019175"/>
                <a:gd name="connsiteX154" fmla="*/ 1550193 w 1816893"/>
                <a:gd name="connsiteY154" fmla="*/ 745331 h 1019175"/>
                <a:gd name="connsiteX155" fmla="*/ 1528762 w 1816893"/>
                <a:gd name="connsiteY155" fmla="*/ 740569 h 1019175"/>
                <a:gd name="connsiteX156" fmla="*/ 1500187 w 1816893"/>
                <a:gd name="connsiteY156" fmla="*/ 721519 h 1019175"/>
                <a:gd name="connsiteX157" fmla="*/ 1493043 w 1816893"/>
                <a:gd name="connsiteY157" fmla="*/ 697706 h 1019175"/>
                <a:gd name="connsiteX158" fmla="*/ 1476375 w 1816893"/>
                <a:gd name="connsiteY158" fmla="*/ 683419 h 1019175"/>
                <a:gd name="connsiteX159" fmla="*/ 1440656 w 1816893"/>
                <a:gd name="connsiteY159" fmla="*/ 700087 h 1019175"/>
                <a:gd name="connsiteX160" fmla="*/ 1419225 w 1816893"/>
                <a:gd name="connsiteY160" fmla="*/ 702469 h 1019175"/>
                <a:gd name="connsiteX161" fmla="*/ 1393031 w 1816893"/>
                <a:gd name="connsiteY161" fmla="*/ 685800 h 1019175"/>
                <a:gd name="connsiteX162" fmla="*/ 1331118 w 1816893"/>
                <a:gd name="connsiteY162" fmla="*/ 621506 h 1019175"/>
                <a:gd name="connsiteX163" fmla="*/ 1314450 w 1816893"/>
                <a:gd name="connsiteY163" fmla="*/ 581025 h 1019175"/>
                <a:gd name="connsiteX164" fmla="*/ 1312068 w 1816893"/>
                <a:gd name="connsiteY164" fmla="*/ 550069 h 1019175"/>
                <a:gd name="connsiteX165" fmla="*/ 1295400 w 1816893"/>
                <a:gd name="connsiteY165" fmla="*/ 521494 h 1019175"/>
                <a:gd name="connsiteX166" fmla="*/ 1278731 w 1816893"/>
                <a:gd name="connsiteY166" fmla="*/ 504825 h 1019175"/>
                <a:gd name="connsiteX167" fmla="*/ 1264443 w 1816893"/>
                <a:gd name="connsiteY167" fmla="*/ 495300 h 1019175"/>
                <a:gd name="connsiteX168" fmla="*/ 1209675 w 1816893"/>
                <a:gd name="connsiteY168" fmla="*/ 495300 h 1019175"/>
                <a:gd name="connsiteX169" fmla="*/ 1193006 w 1816893"/>
                <a:gd name="connsiteY169" fmla="*/ 497681 h 1019175"/>
                <a:gd name="connsiteX170" fmla="*/ 1143000 w 1816893"/>
                <a:gd name="connsiteY170" fmla="*/ 476250 h 1019175"/>
                <a:gd name="connsiteX171" fmla="*/ 1142999 w 1816893"/>
                <a:gd name="connsiteY171" fmla="*/ 476250 h 1019175"/>
                <a:gd name="connsiteX172" fmla="*/ 1126331 w 1816893"/>
                <a:gd name="connsiteY172" fmla="*/ 464344 h 1019175"/>
                <a:gd name="connsiteX173" fmla="*/ 1097756 w 1816893"/>
                <a:gd name="connsiteY173" fmla="*/ 459581 h 1019175"/>
                <a:gd name="connsiteX174" fmla="*/ 1064418 w 1816893"/>
                <a:gd name="connsiteY174" fmla="*/ 447675 h 1019175"/>
                <a:gd name="connsiteX175" fmla="*/ 1038225 w 1816893"/>
                <a:gd name="connsiteY175" fmla="*/ 447675 h 1019175"/>
                <a:gd name="connsiteX176" fmla="*/ 1009650 w 1816893"/>
                <a:gd name="connsiteY176" fmla="*/ 447675 h 1019175"/>
                <a:gd name="connsiteX177" fmla="*/ 962025 w 1816893"/>
                <a:gd name="connsiteY177" fmla="*/ 469106 h 1019175"/>
                <a:gd name="connsiteX0" fmla="*/ 962025 w 1816893"/>
                <a:gd name="connsiteY0" fmla="*/ 469106 h 1019175"/>
                <a:gd name="connsiteX1" fmla="*/ 907256 w 1816893"/>
                <a:gd name="connsiteY1" fmla="*/ 435769 h 1019175"/>
                <a:gd name="connsiteX2" fmla="*/ 866775 w 1816893"/>
                <a:gd name="connsiteY2" fmla="*/ 435769 h 1019175"/>
                <a:gd name="connsiteX3" fmla="*/ 700087 w 1816893"/>
                <a:gd name="connsiteY3" fmla="*/ 297656 h 1019175"/>
                <a:gd name="connsiteX4" fmla="*/ 697706 w 1816893"/>
                <a:gd name="connsiteY4" fmla="*/ 242887 h 1019175"/>
                <a:gd name="connsiteX5" fmla="*/ 664368 w 1816893"/>
                <a:gd name="connsiteY5" fmla="*/ 204787 h 1019175"/>
                <a:gd name="connsiteX6" fmla="*/ 640556 w 1816893"/>
                <a:gd name="connsiteY6" fmla="*/ 214312 h 1019175"/>
                <a:gd name="connsiteX7" fmla="*/ 616743 w 1816893"/>
                <a:gd name="connsiteY7" fmla="*/ 190500 h 1019175"/>
                <a:gd name="connsiteX8" fmla="*/ 547687 w 1816893"/>
                <a:gd name="connsiteY8" fmla="*/ 154781 h 1019175"/>
                <a:gd name="connsiteX9" fmla="*/ 511968 w 1816893"/>
                <a:gd name="connsiteY9" fmla="*/ 157162 h 1019175"/>
                <a:gd name="connsiteX10" fmla="*/ 495300 w 1816893"/>
                <a:gd name="connsiteY10" fmla="*/ 126206 h 1019175"/>
                <a:gd name="connsiteX11" fmla="*/ 481012 w 1816893"/>
                <a:gd name="connsiteY11" fmla="*/ 104775 h 1019175"/>
                <a:gd name="connsiteX12" fmla="*/ 433387 w 1816893"/>
                <a:gd name="connsiteY12" fmla="*/ 71437 h 1019175"/>
                <a:gd name="connsiteX13" fmla="*/ 416718 w 1816893"/>
                <a:gd name="connsiteY13" fmla="*/ 73819 h 1019175"/>
                <a:gd name="connsiteX14" fmla="*/ 376237 w 1816893"/>
                <a:gd name="connsiteY14" fmla="*/ 40481 h 1019175"/>
                <a:gd name="connsiteX15" fmla="*/ 347662 w 1816893"/>
                <a:gd name="connsiteY15" fmla="*/ 14287 h 1019175"/>
                <a:gd name="connsiteX16" fmla="*/ 309562 w 1816893"/>
                <a:gd name="connsiteY16" fmla="*/ 0 h 1019175"/>
                <a:gd name="connsiteX17" fmla="*/ 290512 w 1816893"/>
                <a:gd name="connsiteY17" fmla="*/ 42862 h 1019175"/>
                <a:gd name="connsiteX18" fmla="*/ 330993 w 1816893"/>
                <a:gd name="connsiteY18" fmla="*/ 69056 h 1019175"/>
                <a:gd name="connsiteX19" fmla="*/ 404812 w 1816893"/>
                <a:gd name="connsiteY19" fmla="*/ 157162 h 1019175"/>
                <a:gd name="connsiteX20" fmla="*/ 454818 w 1816893"/>
                <a:gd name="connsiteY20" fmla="*/ 176212 h 1019175"/>
                <a:gd name="connsiteX21" fmla="*/ 514350 w 1816893"/>
                <a:gd name="connsiteY21" fmla="*/ 216694 h 1019175"/>
                <a:gd name="connsiteX22" fmla="*/ 540543 w 1816893"/>
                <a:gd name="connsiteY22" fmla="*/ 204787 h 1019175"/>
                <a:gd name="connsiteX23" fmla="*/ 590550 w 1816893"/>
                <a:gd name="connsiteY23" fmla="*/ 264319 h 1019175"/>
                <a:gd name="connsiteX24" fmla="*/ 609600 w 1816893"/>
                <a:gd name="connsiteY24" fmla="*/ 342900 h 1019175"/>
                <a:gd name="connsiteX25" fmla="*/ 635793 w 1816893"/>
                <a:gd name="connsiteY25" fmla="*/ 333375 h 1019175"/>
                <a:gd name="connsiteX26" fmla="*/ 635793 w 1816893"/>
                <a:gd name="connsiteY26" fmla="*/ 333375 h 1019175"/>
                <a:gd name="connsiteX27" fmla="*/ 650081 w 1816893"/>
                <a:gd name="connsiteY27" fmla="*/ 352425 h 1019175"/>
                <a:gd name="connsiteX28" fmla="*/ 628650 w 1816893"/>
                <a:gd name="connsiteY28" fmla="*/ 361950 h 1019175"/>
                <a:gd name="connsiteX29" fmla="*/ 673893 w 1816893"/>
                <a:gd name="connsiteY29" fmla="*/ 409575 h 1019175"/>
                <a:gd name="connsiteX30" fmla="*/ 666750 w 1816893"/>
                <a:gd name="connsiteY30" fmla="*/ 423862 h 1019175"/>
                <a:gd name="connsiteX31" fmla="*/ 688181 w 1816893"/>
                <a:gd name="connsiteY31" fmla="*/ 452437 h 1019175"/>
                <a:gd name="connsiteX32" fmla="*/ 659606 w 1816893"/>
                <a:gd name="connsiteY32" fmla="*/ 476250 h 1019175"/>
                <a:gd name="connsiteX33" fmla="*/ 590550 w 1816893"/>
                <a:gd name="connsiteY33" fmla="*/ 445294 h 1019175"/>
                <a:gd name="connsiteX34" fmla="*/ 531018 w 1816893"/>
                <a:gd name="connsiteY34" fmla="*/ 450056 h 1019175"/>
                <a:gd name="connsiteX35" fmla="*/ 466725 w 1816893"/>
                <a:gd name="connsiteY35" fmla="*/ 414337 h 1019175"/>
                <a:gd name="connsiteX36" fmla="*/ 454818 w 1816893"/>
                <a:gd name="connsiteY36" fmla="*/ 366712 h 1019175"/>
                <a:gd name="connsiteX37" fmla="*/ 438150 w 1816893"/>
                <a:gd name="connsiteY37" fmla="*/ 350044 h 1019175"/>
                <a:gd name="connsiteX38" fmla="*/ 392906 w 1816893"/>
                <a:gd name="connsiteY38" fmla="*/ 330994 h 1019175"/>
                <a:gd name="connsiteX39" fmla="*/ 335756 w 1816893"/>
                <a:gd name="connsiteY39" fmla="*/ 307181 h 1019175"/>
                <a:gd name="connsiteX40" fmla="*/ 290512 w 1816893"/>
                <a:gd name="connsiteY40" fmla="*/ 278606 h 1019175"/>
                <a:gd name="connsiteX41" fmla="*/ 240506 w 1816893"/>
                <a:gd name="connsiteY41" fmla="*/ 257175 h 1019175"/>
                <a:gd name="connsiteX42" fmla="*/ 214312 w 1816893"/>
                <a:gd name="connsiteY42" fmla="*/ 230981 h 1019175"/>
                <a:gd name="connsiteX43" fmla="*/ 200025 w 1816893"/>
                <a:gd name="connsiteY43" fmla="*/ 240506 h 1019175"/>
                <a:gd name="connsiteX44" fmla="*/ 259556 w 1816893"/>
                <a:gd name="connsiteY44" fmla="*/ 285750 h 1019175"/>
                <a:gd name="connsiteX45" fmla="*/ 254793 w 1816893"/>
                <a:gd name="connsiteY45" fmla="*/ 309562 h 1019175"/>
                <a:gd name="connsiteX46" fmla="*/ 211931 w 1816893"/>
                <a:gd name="connsiteY46" fmla="*/ 276225 h 1019175"/>
                <a:gd name="connsiteX47" fmla="*/ 211931 w 1816893"/>
                <a:gd name="connsiteY47" fmla="*/ 276225 h 1019175"/>
                <a:gd name="connsiteX48" fmla="*/ 180975 w 1816893"/>
                <a:gd name="connsiteY48" fmla="*/ 261937 h 1019175"/>
                <a:gd name="connsiteX49" fmla="*/ 145256 w 1816893"/>
                <a:gd name="connsiteY49" fmla="*/ 257175 h 1019175"/>
                <a:gd name="connsiteX50" fmla="*/ 123825 w 1816893"/>
                <a:gd name="connsiteY50" fmla="*/ 257175 h 1019175"/>
                <a:gd name="connsiteX51" fmla="*/ 116681 w 1816893"/>
                <a:gd name="connsiteY51" fmla="*/ 271462 h 1019175"/>
                <a:gd name="connsiteX52" fmla="*/ 114300 w 1816893"/>
                <a:gd name="connsiteY52" fmla="*/ 283369 h 1019175"/>
                <a:gd name="connsiteX53" fmla="*/ 128587 w 1816893"/>
                <a:gd name="connsiteY53" fmla="*/ 304800 h 1019175"/>
                <a:gd name="connsiteX54" fmla="*/ 159543 w 1816893"/>
                <a:gd name="connsiteY54" fmla="*/ 321469 h 1019175"/>
                <a:gd name="connsiteX55" fmla="*/ 180975 w 1816893"/>
                <a:gd name="connsiteY55" fmla="*/ 338137 h 1019175"/>
                <a:gd name="connsiteX56" fmla="*/ 221456 w 1816893"/>
                <a:gd name="connsiteY56" fmla="*/ 345281 h 1019175"/>
                <a:gd name="connsiteX57" fmla="*/ 238125 w 1816893"/>
                <a:gd name="connsiteY57" fmla="*/ 354806 h 1019175"/>
                <a:gd name="connsiteX58" fmla="*/ 250031 w 1816893"/>
                <a:gd name="connsiteY58" fmla="*/ 369094 h 1019175"/>
                <a:gd name="connsiteX59" fmla="*/ 252412 w 1816893"/>
                <a:gd name="connsiteY59" fmla="*/ 392906 h 1019175"/>
                <a:gd name="connsiteX60" fmla="*/ 235743 w 1816893"/>
                <a:gd name="connsiteY60" fmla="*/ 414337 h 1019175"/>
                <a:gd name="connsiteX61" fmla="*/ 214312 w 1816893"/>
                <a:gd name="connsiteY61" fmla="*/ 428625 h 1019175"/>
                <a:gd name="connsiteX62" fmla="*/ 214312 w 1816893"/>
                <a:gd name="connsiteY62" fmla="*/ 428625 h 1019175"/>
                <a:gd name="connsiteX63" fmla="*/ 185737 w 1816893"/>
                <a:gd name="connsiteY63" fmla="*/ 423862 h 1019175"/>
                <a:gd name="connsiteX64" fmla="*/ 178593 w 1816893"/>
                <a:gd name="connsiteY64" fmla="*/ 445294 h 1019175"/>
                <a:gd name="connsiteX65" fmla="*/ 161925 w 1816893"/>
                <a:gd name="connsiteY65" fmla="*/ 461962 h 1019175"/>
                <a:gd name="connsiteX66" fmla="*/ 128587 w 1816893"/>
                <a:gd name="connsiteY66" fmla="*/ 476250 h 1019175"/>
                <a:gd name="connsiteX67" fmla="*/ 88106 w 1816893"/>
                <a:gd name="connsiteY67" fmla="*/ 478631 h 1019175"/>
                <a:gd name="connsiteX68" fmla="*/ 57150 w 1816893"/>
                <a:gd name="connsiteY68" fmla="*/ 488156 h 1019175"/>
                <a:gd name="connsiteX69" fmla="*/ 42862 w 1816893"/>
                <a:gd name="connsiteY69" fmla="*/ 502444 h 1019175"/>
                <a:gd name="connsiteX70" fmla="*/ 0 w 1816893"/>
                <a:gd name="connsiteY70" fmla="*/ 511969 h 1019175"/>
                <a:gd name="connsiteX71" fmla="*/ 0 w 1816893"/>
                <a:gd name="connsiteY71" fmla="*/ 511969 h 1019175"/>
                <a:gd name="connsiteX72" fmla="*/ 14287 w 1816893"/>
                <a:gd name="connsiteY72" fmla="*/ 531019 h 1019175"/>
                <a:gd name="connsiteX73" fmla="*/ 38100 w 1816893"/>
                <a:gd name="connsiteY73" fmla="*/ 540544 h 1019175"/>
                <a:gd name="connsiteX74" fmla="*/ 109537 w 1816893"/>
                <a:gd name="connsiteY74" fmla="*/ 516731 h 1019175"/>
                <a:gd name="connsiteX75" fmla="*/ 147637 w 1816893"/>
                <a:gd name="connsiteY75" fmla="*/ 497681 h 1019175"/>
                <a:gd name="connsiteX76" fmla="*/ 166687 w 1816893"/>
                <a:gd name="connsiteY76" fmla="*/ 488156 h 1019175"/>
                <a:gd name="connsiteX77" fmla="*/ 190500 w 1816893"/>
                <a:gd name="connsiteY77" fmla="*/ 471487 h 1019175"/>
                <a:gd name="connsiteX78" fmla="*/ 207168 w 1816893"/>
                <a:gd name="connsiteY78" fmla="*/ 457200 h 1019175"/>
                <a:gd name="connsiteX79" fmla="*/ 245268 w 1816893"/>
                <a:gd name="connsiteY79" fmla="*/ 450056 h 1019175"/>
                <a:gd name="connsiteX80" fmla="*/ 280987 w 1816893"/>
                <a:gd name="connsiteY80" fmla="*/ 438150 h 1019175"/>
                <a:gd name="connsiteX81" fmla="*/ 311943 w 1816893"/>
                <a:gd name="connsiteY81" fmla="*/ 442912 h 1019175"/>
                <a:gd name="connsiteX82" fmla="*/ 378618 w 1816893"/>
                <a:gd name="connsiteY82" fmla="*/ 442912 h 1019175"/>
                <a:gd name="connsiteX83" fmla="*/ 421481 w 1816893"/>
                <a:gd name="connsiteY83" fmla="*/ 442912 h 1019175"/>
                <a:gd name="connsiteX84" fmla="*/ 440531 w 1816893"/>
                <a:gd name="connsiteY84" fmla="*/ 469106 h 1019175"/>
                <a:gd name="connsiteX85" fmla="*/ 500062 w 1816893"/>
                <a:gd name="connsiteY85" fmla="*/ 464344 h 1019175"/>
                <a:gd name="connsiteX86" fmla="*/ 554831 w 1816893"/>
                <a:gd name="connsiteY86" fmla="*/ 464344 h 1019175"/>
                <a:gd name="connsiteX87" fmla="*/ 554831 w 1816893"/>
                <a:gd name="connsiteY87" fmla="*/ 464344 h 1019175"/>
                <a:gd name="connsiteX88" fmla="*/ 595312 w 1816893"/>
                <a:gd name="connsiteY88" fmla="*/ 466725 h 1019175"/>
                <a:gd name="connsiteX89" fmla="*/ 602456 w 1816893"/>
                <a:gd name="connsiteY89" fmla="*/ 478631 h 1019175"/>
                <a:gd name="connsiteX90" fmla="*/ 595313 w 1816893"/>
                <a:gd name="connsiteY90" fmla="*/ 485774 h 1019175"/>
                <a:gd name="connsiteX91" fmla="*/ 645318 w 1816893"/>
                <a:gd name="connsiteY91" fmla="*/ 509587 h 1019175"/>
                <a:gd name="connsiteX92" fmla="*/ 704850 w 1816893"/>
                <a:gd name="connsiteY92" fmla="*/ 545306 h 1019175"/>
                <a:gd name="connsiteX93" fmla="*/ 735806 w 1816893"/>
                <a:gd name="connsiteY93" fmla="*/ 566737 h 1019175"/>
                <a:gd name="connsiteX94" fmla="*/ 757237 w 1816893"/>
                <a:gd name="connsiteY94" fmla="*/ 571500 h 1019175"/>
                <a:gd name="connsiteX95" fmla="*/ 785812 w 1816893"/>
                <a:gd name="connsiteY95" fmla="*/ 592931 h 1019175"/>
                <a:gd name="connsiteX96" fmla="*/ 821531 w 1816893"/>
                <a:gd name="connsiteY96" fmla="*/ 621506 h 1019175"/>
                <a:gd name="connsiteX97" fmla="*/ 871537 w 1816893"/>
                <a:gd name="connsiteY97" fmla="*/ 635794 h 1019175"/>
                <a:gd name="connsiteX98" fmla="*/ 900112 w 1816893"/>
                <a:gd name="connsiteY98" fmla="*/ 654844 h 1019175"/>
                <a:gd name="connsiteX99" fmla="*/ 933450 w 1816893"/>
                <a:gd name="connsiteY99" fmla="*/ 690562 h 1019175"/>
                <a:gd name="connsiteX100" fmla="*/ 1028700 w 1816893"/>
                <a:gd name="connsiteY100" fmla="*/ 738187 h 1019175"/>
                <a:gd name="connsiteX101" fmla="*/ 1035843 w 1816893"/>
                <a:gd name="connsiteY101" fmla="*/ 742949 h 1019175"/>
                <a:gd name="connsiteX102" fmla="*/ 1038225 w 1816893"/>
                <a:gd name="connsiteY102" fmla="*/ 757237 h 1019175"/>
                <a:gd name="connsiteX103" fmla="*/ 1033462 w 1816893"/>
                <a:gd name="connsiteY103" fmla="*/ 754856 h 1019175"/>
                <a:gd name="connsiteX104" fmla="*/ 1035843 w 1816893"/>
                <a:gd name="connsiteY104" fmla="*/ 802481 h 1019175"/>
                <a:gd name="connsiteX105" fmla="*/ 1038225 w 1816893"/>
                <a:gd name="connsiteY105" fmla="*/ 831056 h 1019175"/>
                <a:gd name="connsiteX106" fmla="*/ 1104900 w 1816893"/>
                <a:gd name="connsiteY106" fmla="*/ 881062 h 1019175"/>
                <a:gd name="connsiteX107" fmla="*/ 1123950 w 1816893"/>
                <a:gd name="connsiteY107" fmla="*/ 900112 h 1019175"/>
                <a:gd name="connsiteX108" fmla="*/ 1152525 w 1816893"/>
                <a:gd name="connsiteY108" fmla="*/ 907256 h 1019175"/>
                <a:gd name="connsiteX109" fmla="*/ 1159668 w 1816893"/>
                <a:gd name="connsiteY109" fmla="*/ 921544 h 1019175"/>
                <a:gd name="connsiteX110" fmla="*/ 1152525 w 1816893"/>
                <a:gd name="connsiteY110" fmla="*/ 933450 h 1019175"/>
                <a:gd name="connsiteX111" fmla="*/ 1159668 w 1816893"/>
                <a:gd name="connsiteY111" fmla="*/ 950119 h 1019175"/>
                <a:gd name="connsiteX112" fmla="*/ 1195387 w 1816893"/>
                <a:gd name="connsiteY112" fmla="*/ 959644 h 1019175"/>
                <a:gd name="connsiteX113" fmla="*/ 1231106 w 1816893"/>
                <a:gd name="connsiteY113" fmla="*/ 981075 h 1019175"/>
                <a:gd name="connsiteX114" fmla="*/ 1245393 w 1816893"/>
                <a:gd name="connsiteY114" fmla="*/ 995362 h 1019175"/>
                <a:gd name="connsiteX115" fmla="*/ 1259681 w 1816893"/>
                <a:gd name="connsiteY115" fmla="*/ 1012031 h 1019175"/>
                <a:gd name="connsiteX116" fmla="*/ 1309687 w 1816893"/>
                <a:gd name="connsiteY116" fmla="*/ 1019175 h 1019175"/>
                <a:gd name="connsiteX117" fmla="*/ 1362074 w 1816893"/>
                <a:gd name="connsiteY117" fmla="*/ 1004887 h 1019175"/>
                <a:gd name="connsiteX118" fmla="*/ 1402556 w 1816893"/>
                <a:gd name="connsiteY118" fmla="*/ 971550 h 1019175"/>
                <a:gd name="connsiteX119" fmla="*/ 1404937 w 1816893"/>
                <a:gd name="connsiteY119" fmla="*/ 954881 h 1019175"/>
                <a:gd name="connsiteX120" fmla="*/ 1428750 w 1816893"/>
                <a:gd name="connsiteY120" fmla="*/ 962025 h 1019175"/>
                <a:gd name="connsiteX121" fmla="*/ 1454943 w 1816893"/>
                <a:gd name="connsiteY121" fmla="*/ 973931 h 1019175"/>
                <a:gd name="connsiteX122" fmla="*/ 1473993 w 1816893"/>
                <a:gd name="connsiteY122" fmla="*/ 985837 h 1019175"/>
                <a:gd name="connsiteX123" fmla="*/ 1512094 w 1816893"/>
                <a:gd name="connsiteY123" fmla="*/ 981075 h 1019175"/>
                <a:gd name="connsiteX124" fmla="*/ 1547812 w 1816893"/>
                <a:gd name="connsiteY124" fmla="*/ 964406 h 1019175"/>
                <a:gd name="connsiteX125" fmla="*/ 1562100 w 1816893"/>
                <a:gd name="connsiteY125" fmla="*/ 964406 h 1019175"/>
                <a:gd name="connsiteX126" fmla="*/ 1564481 w 1816893"/>
                <a:gd name="connsiteY126" fmla="*/ 959644 h 1019175"/>
                <a:gd name="connsiteX127" fmla="*/ 1578768 w 1816893"/>
                <a:gd name="connsiteY127" fmla="*/ 976312 h 1019175"/>
                <a:gd name="connsiteX128" fmla="*/ 1578768 w 1816893"/>
                <a:gd name="connsiteY128" fmla="*/ 976312 h 1019175"/>
                <a:gd name="connsiteX129" fmla="*/ 1585913 w 1816893"/>
                <a:gd name="connsiteY129" fmla="*/ 983456 h 1019175"/>
                <a:gd name="connsiteX130" fmla="*/ 1602582 w 1816893"/>
                <a:gd name="connsiteY130" fmla="*/ 995363 h 1019175"/>
                <a:gd name="connsiteX131" fmla="*/ 1652588 w 1816893"/>
                <a:gd name="connsiteY131" fmla="*/ 988219 h 1019175"/>
                <a:gd name="connsiteX132" fmla="*/ 1666875 w 1816893"/>
                <a:gd name="connsiteY132" fmla="*/ 976312 h 1019175"/>
                <a:gd name="connsiteX133" fmla="*/ 1683543 w 1816893"/>
                <a:gd name="connsiteY133" fmla="*/ 964406 h 1019175"/>
                <a:gd name="connsiteX134" fmla="*/ 1693068 w 1816893"/>
                <a:gd name="connsiteY134" fmla="*/ 935831 h 1019175"/>
                <a:gd name="connsiteX135" fmla="*/ 1702593 w 1816893"/>
                <a:gd name="connsiteY135" fmla="*/ 921543 h 1019175"/>
                <a:gd name="connsiteX136" fmla="*/ 1721643 w 1816893"/>
                <a:gd name="connsiteY136" fmla="*/ 916781 h 1019175"/>
                <a:gd name="connsiteX137" fmla="*/ 1769268 w 1816893"/>
                <a:gd name="connsiteY137" fmla="*/ 923925 h 1019175"/>
                <a:gd name="connsiteX138" fmla="*/ 1793081 w 1816893"/>
                <a:gd name="connsiteY138" fmla="*/ 923925 h 1019175"/>
                <a:gd name="connsiteX139" fmla="*/ 1816893 w 1816893"/>
                <a:gd name="connsiteY139" fmla="*/ 897732 h 1019175"/>
                <a:gd name="connsiteX140" fmla="*/ 1785937 w 1816893"/>
                <a:gd name="connsiteY140" fmla="*/ 862012 h 1019175"/>
                <a:gd name="connsiteX141" fmla="*/ 1745456 w 1816893"/>
                <a:gd name="connsiteY141" fmla="*/ 812006 h 1019175"/>
                <a:gd name="connsiteX142" fmla="*/ 1726406 w 1816893"/>
                <a:gd name="connsiteY142" fmla="*/ 790575 h 1019175"/>
                <a:gd name="connsiteX143" fmla="*/ 1693068 w 1816893"/>
                <a:gd name="connsiteY143" fmla="*/ 792956 h 1019175"/>
                <a:gd name="connsiteX144" fmla="*/ 1678781 w 1816893"/>
                <a:gd name="connsiteY144" fmla="*/ 797719 h 1019175"/>
                <a:gd name="connsiteX145" fmla="*/ 1676400 w 1816893"/>
                <a:gd name="connsiteY145" fmla="*/ 816769 h 1019175"/>
                <a:gd name="connsiteX146" fmla="*/ 1662113 w 1816893"/>
                <a:gd name="connsiteY146" fmla="*/ 797719 h 1019175"/>
                <a:gd name="connsiteX147" fmla="*/ 1669256 w 1816893"/>
                <a:gd name="connsiteY147" fmla="*/ 802481 h 1019175"/>
                <a:gd name="connsiteX148" fmla="*/ 1647825 w 1816893"/>
                <a:gd name="connsiteY148" fmla="*/ 773906 h 1019175"/>
                <a:gd name="connsiteX149" fmla="*/ 1645444 w 1816893"/>
                <a:gd name="connsiteY149" fmla="*/ 781049 h 1019175"/>
                <a:gd name="connsiteX150" fmla="*/ 1624012 w 1816893"/>
                <a:gd name="connsiteY150" fmla="*/ 771525 h 1019175"/>
                <a:gd name="connsiteX151" fmla="*/ 1624012 w 1816893"/>
                <a:gd name="connsiteY151" fmla="*/ 771525 h 1019175"/>
                <a:gd name="connsiteX152" fmla="*/ 1602581 w 1816893"/>
                <a:gd name="connsiteY152" fmla="*/ 773906 h 1019175"/>
                <a:gd name="connsiteX153" fmla="*/ 1590675 w 1816893"/>
                <a:gd name="connsiteY153" fmla="*/ 766763 h 1019175"/>
                <a:gd name="connsiteX154" fmla="*/ 1550193 w 1816893"/>
                <a:gd name="connsiteY154" fmla="*/ 745331 h 1019175"/>
                <a:gd name="connsiteX155" fmla="*/ 1528762 w 1816893"/>
                <a:gd name="connsiteY155" fmla="*/ 740569 h 1019175"/>
                <a:gd name="connsiteX156" fmla="*/ 1500187 w 1816893"/>
                <a:gd name="connsiteY156" fmla="*/ 721519 h 1019175"/>
                <a:gd name="connsiteX157" fmla="*/ 1493043 w 1816893"/>
                <a:gd name="connsiteY157" fmla="*/ 697706 h 1019175"/>
                <a:gd name="connsiteX158" fmla="*/ 1476375 w 1816893"/>
                <a:gd name="connsiteY158" fmla="*/ 683419 h 1019175"/>
                <a:gd name="connsiteX159" fmla="*/ 1440656 w 1816893"/>
                <a:gd name="connsiteY159" fmla="*/ 700087 h 1019175"/>
                <a:gd name="connsiteX160" fmla="*/ 1419225 w 1816893"/>
                <a:gd name="connsiteY160" fmla="*/ 702469 h 1019175"/>
                <a:gd name="connsiteX161" fmla="*/ 1393031 w 1816893"/>
                <a:gd name="connsiteY161" fmla="*/ 685800 h 1019175"/>
                <a:gd name="connsiteX162" fmla="*/ 1331118 w 1816893"/>
                <a:gd name="connsiteY162" fmla="*/ 621506 h 1019175"/>
                <a:gd name="connsiteX163" fmla="*/ 1314450 w 1816893"/>
                <a:gd name="connsiteY163" fmla="*/ 581025 h 1019175"/>
                <a:gd name="connsiteX164" fmla="*/ 1312068 w 1816893"/>
                <a:gd name="connsiteY164" fmla="*/ 550069 h 1019175"/>
                <a:gd name="connsiteX165" fmla="*/ 1295400 w 1816893"/>
                <a:gd name="connsiteY165" fmla="*/ 521494 h 1019175"/>
                <a:gd name="connsiteX166" fmla="*/ 1278731 w 1816893"/>
                <a:gd name="connsiteY166" fmla="*/ 504825 h 1019175"/>
                <a:gd name="connsiteX167" fmla="*/ 1264443 w 1816893"/>
                <a:gd name="connsiteY167" fmla="*/ 495300 h 1019175"/>
                <a:gd name="connsiteX168" fmla="*/ 1209675 w 1816893"/>
                <a:gd name="connsiteY168" fmla="*/ 495300 h 1019175"/>
                <a:gd name="connsiteX169" fmla="*/ 1193006 w 1816893"/>
                <a:gd name="connsiteY169" fmla="*/ 497681 h 1019175"/>
                <a:gd name="connsiteX170" fmla="*/ 1143000 w 1816893"/>
                <a:gd name="connsiteY170" fmla="*/ 476250 h 1019175"/>
                <a:gd name="connsiteX171" fmla="*/ 1142999 w 1816893"/>
                <a:gd name="connsiteY171" fmla="*/ 476250 h 1019175"/>
                <a:gd name="connsiteX172" fmla="*/ 1126331 w 1816893"/>
                <a:gd name="connsiteY172" fmla="*/ 464344 h 1019175"/>
                <a:gd name="connsiteX173" fmla="*/ 1097756 w 1816893"/>
                <a:gd name="connsiteY173" fmla="*/ 459581 h 1019175"/>
                <a:gd name="connsiteX174" fmla="*/ 1064418 w 1816893"/>
                <a:gd name="connsiteY174" fmla="*/ 447675 h 1019175"/>
                <a:gd name="connsiteX175" fmla="*/ 1038225 w 1816893"/>
                <a:gd name="connsiteY175" fmla="*/ 447675 h 1019175"/>
                <a:gd name="connsiteX176" fmla="*/ 1009650 w 1816893"/>
                <a:gd name="connsiteY176" fmla="*/ 447675 h 1019175"/>
                <a:gd name="connsiteX177" fmla="*/ 962025 w 1816893"/>
                <a:gd name="connsiteY177" fmla="*/ 469106 h 1019175"/>
                <a:gd name="connsiteX0" fmla="*/ 962025 w 1816893"/>
                <a:gd name="connsiteY0" fmla="*/ 469106 h 1019175"/>
                <a:gd name="connsiteX1" fmla="*/ 907256 w 1816893"/>
                <a:gd name="connsiteY1" fmla="*/ 435769 h 1019175"/>
                <a:gd name="connsiteX2" fmla="*/ 866775 w 1816893"/>
                <a:gd name="connsiteY2" fmla="*/ 435769 h 1019175"/>
                <a:gd name="connsiteX3" fmla="*/ 700087 w 1816893"/>
                <a:gd name="connsiteY3" fmla="*/ 297656 h 1019175"/>
                <a:gd name="connsiteX4" fmla="*/ 697706 w 1816893"/>
                <a:gd name="connsiteY4" fmla="*/ 242887 h 1019175"/>
                <a:gd name="connsiteX5" fmla="*/ 664368 w 1816893"/>
                <a:gd name="connsiteY5" fmla="*/ 204787 h 1019175"/>
                <a:gd name="connsiteX6" fmla="*/ 640556 w 1816893"/>
                <a:gd name="connsiteY6" fmla="*/ 214312 h 1019175"/>
                <a:gd name="connsiteX7" fmla="*/ 616743 w 1816893"/>
                <a:gd name="connsiteY7" fmla="*/ 190500 h 1019175"/>
                <a:gd name="connsiteX8" fmla="*/ 547687 w 1816893"/>
                <a:gd name="connsiteY8" fmla="*/ 154781 h 1019175"/>
                <a:gd name="connsiteX9" fmla="*/ 511968 w 1816893"/>
                <a:gd name="connsiteY9" fmla="*/ 157162 h 1019175"/>
                <a:gd name="connsiteX10" fmla="*/ 495300 w 1816893"/>
                <a:gd name="connsiteY10" fmla="*/ 126206 h 1019175"/>
                <a:gd name="connsiteX11" fmla="*/ 481012 w 1816893"/>
                <a:gd name="connsiteY11" fmla="*/ 104775 h 1019175"/>
                <a:gd name="connsiteX12" fmla="*/ 433387 w 1816893"/>
                <a:gd name="connsiteY12" fmla="*/ 71437 h 1019175"/>
                <a:gd name="connsiteX13" fmla="*/ 416718 w 1816893"/>
                <a:gd name="connsiteY13" fmla="*/ 73819 h 1019175"/>
                <a:gd name="connsiteX14" fmla="*/ 376237 w 1816893"/>
                <a:gd name="connsiteY14" fmla="*/ 40481 h 1019175"/>
                <a:gd name="connsiteX15" fmla="*/ 347662 w 1816893"/>
                <a:gd name="connsiteY15" fmla="*/ 14287 h 1019175"/>
                <a:gd name="connsiteX16" fmla="*/ 309562 w 1816893"/>
                <a:gd name="connsiteY16" fmla="*/ 0 h 1019175"/>
                <a:gd name="connsiteX17" fmla="*/ 290512 w 1816893"/>
                <a:gd name="connsiteY17" fmla="*/ 42862 h 1019175"/>
                <a:gd name="connsiteX18" fmla="*/ 330993 w 1816893"/>
                <a:gd name="connsiteY18" fmla="*/ 69056 h 1019175"/>
                <a:gd name="connsiteX19" fmla="*/ 404812 w 1816893"/>
                <a:gd name="connsiteY19" fmla="*/ 157162 h 1019175"/>
                <a:gd name="connsiteX20" fmla="*/ 454818 w 1816893"/>
                <a:gd name="connsiteY20" fmla="*/ 176212 h 1019175"/>
                <a:gd name="connsiteX21" fmla="*/ 514350 w 1816893"/>
                <a:gd name="connsiteY21" fmla="*/ 216694 h 1019175"/>
                <a:gd name="connsiteX22" fmla="*/ 540543 w 1816893"/>
                <a:gd name="connsiteY22" fmla="*/ 204787 h 1019175"/>
                <a:gd name="connsiteX23" fmla="*/ 590550 w 1816893"/>
                <a:gd name="connsiteY23" fmla="*/ 264319 h 1019175"/>
                <a:gd name="connsiteX24" fmla="*/ 609600 w 1816893"/>
                <a:gd name="connsiteY24" fmla="*/ 342900 h 1019175"/>
                <a:gd name="connsiteX25" fmla="*/ 635793 w 1816893"/>
                <a:gd name="connsiteY25" fmla="*/ 333375 h 1019175"/>
                <a:gd name="connsiteX26" fmla="*/ 635793 w 1816893"/>
                <a:gd name="connsiteY26" fmla="*/ 333375 h 1019175"/>
                <a:gd name="connsiteX27" fmla="*/ 650081 w 1816893"/>
                <a:gd name="connsiteY27" fmla="*/ 352425 h 1019175"/>
                <a:gd name="connsiteX28" fmla="*/ 628650 w 1816893"/>
                <a:gd name="connsiteY28" fmla="*/ 361950 h 1019175"/>
                <a:gd name="connsiteX29" fmla="*/ 673893 w 1816893"/>
                <a:gd name="connsiteY29" fmla="*/ 409575 h 1019175"/>
                <a:gd name="connsiteX30" fmla="*/ 666750 w 1816893"/>
                <a:gd name="connsiteY30" fmla="*/ 423862 h 1019175"/>
                <a:gd name="connsiteX31" fmla="*/ 688181 w 1816893"/>
                <a:gd name="connsiteY31" fmla="*/ 452437 h 1019175"/>
                <a:gd name="connsiteX32" fmla="*/ 659606 w 1816893"/>
                <a:gd name="connsiteY32" fmla="*/ 476250 h 1019175"/>
                <a:gd name="connsiteX33" fmla="*/ 590550 w 1816893"/>
                <a:gd name="connsiteY33" fmla="*/ 445294 h 1019175"/>
                <a:gd name="connsiteX34" fmla="*/ 531018 w 1816893"/>
                <a:gd name="connsiteY34" fmla="*/ 450056 h 1019175"/>
                <a:gd name="connsiteX35" fmla="*/ 466725 w 1816893"/>
                <a:gd name="connsiteY35" fmla="*/ 414337 h 1019175"/>
                <a:gd name="connsiteX36" fmla="*/ 454818 w 1816893"/>
                <a:gd name="connsiteY36" fmla="*/ 366712 h 1019175"/>
                <a:gd name="connsiteX37" fmla="*/ 438150 w 1816893"/>
                <a:gd name="connsiteY37" fmla="*/ 350044 h 1019175"/>
                <a:gd name="connsiteX38" fmla="*/ 392906 w 1816893"/>
                <a:gd name="connsiteY38" fmla="*/ 330994 h 1019175"/>
                <a:gd name="connsiteX39" fmla="*/ 335756 w 1816893"/>
                <a:gd name="connsiteY39" fmla="*/ 307181 h 1019175"/>
                <a:gd name="connsiteX40" fmla="*/ 290512 w 1816893"/>
                <a:gd name="connsiteY40" fmla="*/ 278606 h 1019175"/>
                <a:gd name="connsiteX41" fmla="*/ 240506 w 1816893"/>
                <a:gd name="connsiteY41" fmla="*/ 257175 h 1019175"/>
                <a:gd name="connsiteX42" fmla="*/ 214312 w 1816893"/>
                <a:gd name="connsiteY42" fmla="*/ 230981 h 1019175"/>
                <a:gd name="connsiteX43" fmla="*/ 200025 w 1816893"/>
                <a:gd name="connsiteY43" fmla="*/ 240506 h 1019175"/>
                <a:gd name="connsiteX44" fmla="*/ 259556 w 1816893"/>
                <a:gd name="connsiteY44" fmla="*/ 285750 h 1019175"/>
                <a:gd name="connsiteX45" fmla="*/ 254793 w 1816893"/>
                <a:gd name="connsiteY45" fmla="*/ 309562 h 1019175"/>
                <a:gd name="connsiteX46" fmla="*/ 211931 w 1816893"/>
                <a:gd name="connsiteY46" fmla="*/ 276225 h 1019175"/>
                <a:gd name="connsiteX47" fmla="*/ 211931 w 1816893"/>
                <a:gd name="connsiteY47" fmla="*/ 276225 h 1019175"/>
                <a:gd name="connsiteX48" fmla="*/ 180975 w 1816893"/>
                <a:gd name="connsiteY48" fmla="*/ 261937 h 1019175"/>
                <a:gd name="connsiteX49" fmla="*/ 145256 w 1816893"/>
                <a:gd name="connsiteY49" fmla="*/ 257175 h 1019175"/>
                <a:gd name="connsiteX50" fmla="*/ 123825 w 1816893"/>
                <a:gd name="connsiteY50" fmla="*/ 257175 h 1019175"/>
                <a:gd name="connsiteX51" fmla="*/ 116681 w 1816893"/>
                <a:gd name="connsiteY51" fmla="*/ 271462 h 1019175"/>
                <a:gd name="connsiteX52" fmla="*/ 114300 w 1816893"/>
                <a:gd name="connsiteY52" fmla="*/ 283369 h 1019175"/>
                <a:gd name="connsiteX53" fmla="*/ 128587 w 1816893"/>
                <a:gd name="connsiteY53" fmla="*/ 304800 h 1019175"/>
                <a:gd name="connsiteX54" fmla="*/ 159543 w 1816893"/>
                <a:gd name="connsiteY54" fmla="*/ 321469 h 1019175"/>
                <a:gd name="connsiteX55" fmla="*/ 180975 w 1816893"/>
                <a:gd name="connsiteY55" fmla="*/ 338137 h 1019175"/>
                <a:gd name="connsiteX56" fmla="*/ 221456 w 1816893"/>
                <a:gd name="connsiteY56" fmla="*/ 345281 h 1019175"/>
                <a:gd name="connsiteX57" fmla="*/ 238125 w 1816893"/>
                <a:gd name="connsiteY57" fmla="*/ 354806 h 1019175"/>
                <a:gd name="connsiteX58" fmla="*/ 250031 w 1816893"/>
                <a:gd name="connsiteY58" fmla="*/ 369094 h 1019175"/>
                <a:gd name="connsiteX59" fmla="*/ 252412 w 1816893"/>
                <a:gd name="connsiteY59" fmla="*/ 392906 h 1019175"/>
                <a:gd name="connsiteX60" fmla="*/ 235743 w 1816893"/>
                <a:gd name="connsiteY60" fmla="*/ 414337 h 1019175"/>
                <a:gd name="connsiteX61" fmla="*/ 214312 w 1816893"/>
                <a:gd name="connsiteY61" fmla="*/ 428625 h 1019175"/>
                <a:gd name="connsiteX62" fmla="*/ 214312 w 1816893"/>
                <a:gd name="connsiteY62" fmla="*/ 428625 h 1019175"/>
                <a:gd name="connsiteX63" fmla="*/ 185737 w 1816893"/>
                <a:gd name="connsiteY63" fmla="*/ 423862 h 1019175"/>
                <a:gd name="connsiteX64" fmla="*/ 178593 w 1816893"/>
                <a:gd name="connsiteY64" fmla="*/ 445294 h 1019175"/>
                <a:gd name="connsiteX65" fmla="*/ 161925 w 1816893"/>
                <a:gd name="connsiteY65" fmla="*/ 461962 h 1019175"/>
                <a:gd name="connsiteX66" fmla="*/ 128587 w 1816893"/>
                <a:gd name="connsiteY66" fmla="*/ 476250 h 1019175"/>
                <a:gd name="connsiteX67" fmla="*/ 88106 w 1816893"/>
                <a:gd name="connsiteY67" fmla="*/ 478631 h 1019175"/>
                <a:gd name="connsiteX68" fmla="*/ 57150 w 1816893"/>
                <a:gd name="connsiteY68" fmla="*/ 488156 h 1019175"/>
                <a:gd name="connsiteX69" fmla="*/ 42862 w 1816893"/>
                <a:gd name="connsiteY69" fmla="*/ 502444 h 1019175"/>
                <a:gd name="connsiteX70" fmla="*/ 0 w 1816893"/>
                <a:gd name="connsiteY70" fmla="*/ 511969 h 1019175"/>
                <a:gd name="connsiteX71" fmla="*/ 0 w 1816893"/>
                <a:gd name="connsiteY71" fmla="*/ 511969 h 1019175"/>
                <a:gd name="connsiteX72" fmla="*/ 14287 w 1816893"/>
                <a:gd name="connsiteY72" fmla="*/ 531019 h 1019175"/>
                <a:gd name="connsiteX73" fmla="*/ 38100 w 1816893"/>
                <a:gd name="connsiteY73" fmla="*/ 540544 h 1019175"/>
                <a:gd name="connsiteX74" fmla="*/ 109537 w 1816893"/>
                <a:gd name="connsiteY74" fmla="*/ 516731 h 1019175"/>
                <a:gd name="connsiteX75" fmla="*/ 147637 w 1816893"/>
                <a:gd name="connsiteY75" fmla="*/ 497681 h 1019175"/>
                <a:gd name="connsiteX76" fmla="*/ 166687 w 1816893"/>
                <a:gd name="connsiteY76" fmla="*/ 488156 h 1019175"/>
                <a:gd name="connsiteX77" fmla="*/ 190500 w 1816893"/>
                <a:gd name="connsiteY77" fmla="*/ 471487 h 1019175"/>
                <a:gd name="connsiteX78" fmla="*/ 207168 w 1816893"/>
                <a:gd name="connsiteY78" fmla="*/ 457200 h 1019175"/>
                <a:gd name="connsiteX79" fmla="*/ 245268 w 1816893"/>
                <a:gd name="connsiteY79" fmla="*/ 450056 h 1019175"/>
                <a:gd name="connsiteX80" fmla="*/ 280987 w 1816893"/>
                <a:gd name="connsiteY80" fmla="*/ 438150 h 1019175"/>
                <a:gd name="connsiteX81" fmla="*/ 311943 w 1816893"/>
                <a:gd name="connsiteY81" fmla="*/ 442912 h 1019175"/>
                <a:gd name="connsiteX82" fmla="*/ 378618 w 1816893"/>
                <a:gd name="connsiteY82" fmla="*/ 442912 h 1019175"/>
                <a:gd name="connsiteX83" fmla="*/ 421481 w 1816893"/>
                <a:gd name="connsiteY83" fmla="*/ 442912 h 1019175"/>
                <a:gd name="connsiteX84" fmla="*/ 440531 w 1816893"/>
                <a:gd name="connsiteY84" fmla="*/ 469106 h 1019175"/>
                <a:gd name="connsiteX85" fmla="*/ 500062 w 1816893"/>
                <a:gd name="connsiteY85" fmla="*/ 464344 h 1019175"/>
                <a:gd name="connsiteX86" fmla="*/ 554831 w 1816893"/>
                <a:gd name="connsiteY86" fmla="*/ 464344 h 1019175"/>
                <a:gd name="connsiteX87" fmla="*/ 554831 w 1816893"/>
                <a:gd name="connsiteY87" fmla="*/ 464344 h 1019175"/>
                <a:gd name="connsiteX88" fmla="*/ 595312 w 1816893"/>
                <a:gd name="connsiteY88" fmla="*/ 466725 h 1019175"/>
                <a:gd name="connsiteX89" fmla="*/ 602456 w 1816893"/>
                <a:gd name="connsiteY89" fmla="*/ 478631 h 1019175"/>
                <a:gd name="connsiteX90" fmla="*/ 595313 w 1816893"/>
                <a:gd name="connsiteY90" fmla="*/ 485774 h 1019175"/>
                <a:gd name="connsiteX91" fmla="*/ 645318 w 1816893"/>
                <a:gd name="connsiteY91" fmla="*/ 509587 h 1019175"/>
                <a:gd name="connsiteX92" fmla="*/ 704850 w 1816893"/>
                <a:gd name="connsiteY92" fmla="*/ 545306 h 1019175"/>
                <a:gd name="connsiteX93" fmla="*/ 735806 w 1816893"/>
                <a:gd name="connsiteY93" fmla="*/ 566737 h 1019175"/>
                <a:gd name="connsiteX94" fmla="*/ 757237 w 1816893"/>
                <a:gd name="connsiteY94" fmla="*/ 571500 h 1019175"/>
                <a:gd name="connsiteX95" fmla="*/ 785812 w 1816893"/>
                <a:gd name="connsiteY95" fmla="*/ 592931 h 1019175"/>
                <a:gd name="connsiteX96" fmla="*/ 821531 w 1816893"/>
                <a:gd name="connsiteY96" fmla="*/ 621506 h 1019175"/>
                <a:gd name="connsiteX97" fmla="*/ 871537 w 1816893"/>
                <a:gd name="connsiteY97" fmla="*/ 635794 h 1019175"/>
                <a:gd name="connsiteX98" fmla="*/ 900112 w 1816893"/>
                <a:gd name="connsiteY98" fmla="*/ 654844 h 1019175"/>
                <a:gd name="connsiteX99" fmla="*/ 933450 w 1816893"/>
                <a:gd name="connsiteY99" fmla="*/ 690562 h 1019175"/>
                <a:gd name="connsiteX100" fmla="*/ 1028700 w 1816893"/>
                <a:gd name="connsiteY100" fmla="*/ 738187 h 1019175"/>
                <a:gd name="connsiteX101" fmla="*/ 1035843 w 1816893"/>
                <a:gd name="connsiteY101" fmla="*/ 742949 h 1019175"/>
                <a:gd name="connsiteX102" fmla="*/ 1038225 w 1816893"/>
                <a:gd name="connsiteY102" fmla="*/ 757237 h 1019175"/>
                <a:gd name="connsiteX103" fmla="*/ 1033462 w 1816893"/>
                <a:gd name="connsiteY103" fmla="*/ 754856 h 1019175"/>
                <a:gd name="connsiteX104" fmla="*/ 1035843 w 1816893"/>
                <a:gd name="connsiteY104" fmla="*/ 802481 h 1019175"/>
                <a:gd name="connsiteX105" fmla="*/ 1038225 w 1816893"/>
                <a:gd name="connsiteY105" fmla="*/ 831056 h 1019175"/>
                <a:gd name="connsiteX106" fmla="*/ 1104900 w 1816893"/>
                <a:gd name="connsiteY106" fmla="*/ 881062 h 1019175"/>
                <a:gd name="connsiteX107" fmla="*/ 1123950 w 1816893"/>
                <a:gd name="connsiteY107" fmla="*/ 900112 h 1019175"/>
                <a:gd name="connsiteX108" fmla="*/ 1152525 w 1816893"/>
                <a:gd name="connsiteY108" fmla="*/ 907256 h 1019175"/>
                <a:gd name="connsiteX109" fmla="*/ 1159668 w 1816893"/>
                <a:gd name="connsiteY109" fmla="*/ 921544 h 1019175"/>
                <a:gd name="connsiteX110" fmla="*/ 1152525 w 1816893"/>
                <a:gd name="connsiteY110" fmla="*/ 933450 h 1019175"/>
                <a:gd name="connsiteX111" fmla="*/ 1159668 w 1816893"/>
                <a:gd name="connsiteY111" fmla="*/ 950119 h 1019175"/>
                <a:gd name="connsiteX112" fmla="*/ 1195387 w 1816893"/>
                <a:gd name="connsiteY112" fmla="*/ 959644 h 1019175"/>
                <a:gd name="connsiteX113" fmla="*/ 1231106 w 1816893"/>
                <a:gd name="connsiteY113" fmla="*/ 981075 h 1019175"/>
                <a:gd name="connsiteX114" fmla="*/ 1245393 w 1816893"/>
                <a:gd name="connsiteY114" fmla="*/ 995362 h 1019175"/>
                <a:gd name="connsiteX115" fmla="*/ 1259681 w 1816893"/>
                <a:gd name="connsiteY115" fmla="*/ 1012031 h 1019175"/>
                <a:gd name="connsiteX116" fmla="*/ 1309687 w 1816893"/>
                <a:gd name="connsiteY116" fmla="*/ 1019175 h 1019175"/>
                <a:gd name="connsiteX117" fmla="*/ 1362074 w 1816893"/>
                <a:gd name="connsiteY117" fmla="*/ 1004887 h 1019175"/>
                <a:gd name="connsiteX118" fmla="*/ 1402556 w 1816893"/>
                <a:gd name="connsiteY118" fmla="*/ 971550 h 1019175"/>
                <a:gd name="connsiteX119" fmla="*/ 1404937 w 1816893"/>
                <a:gd name="connsiteY119" fmla="*/ 954881 h 1019175"/>
                <a:gd name="connsiteX120" fmla="*/ 1428750 w 1816893"/>
                <a:gd name="connsiteY120" fmla="*/ 962025 h 1019175"/>
                <a:gd name="connsiteX121" fmla="*/ 1454943 w 1816893"/>
                <a:gd name="connsiteY121" fmla="*/ 973931 h 1019175"/>
                <a:gd name="connsiteX122" fmla="*/ 1473993 w 1816893"/>
                <a:gd name="connsiteY122" fmla="*/ 985837 h 1019175"/>
                <a:gd name="connsiteX123" fmla="*/ 1512094 w 1816893"/>
                <a:gd name="connsiteY123" fmla="*/ 981075 h 1019175"/>
                <a:gd name="connsiteX124" fmla="*/ 1547812 w 1816893"/>
                <a:gd name="connsiteY124" fmla="*/ 964406 h 1019175"/>
                <a:gd name="connsiteX125" fmla="*/ 1562100 w 1816893"/>
                <a:gd name="connsiteY125" fmla="*/ 964406 h 1019175"/>
                <a:gd name="connsiteX126" fmla="*/ 1564481 w 1816893"/>
                <a:gd name="connsiteY126" fmla="*/ 959644 h 1019175"/>
                <a:gd name="connsiteX127" fmla="*/ 1578768 w 1816893"/>
                <a:gd name="connsiteY127" fmla="*/ 976312 h 1019175"/>
                <a:gd name="connsiteX128" fmla="*/ 1578768 w 1816893"/>
                <a:gd name="connsiteY128" fmla="*/ 976312 h 1019175"/>
                <a:gd name="connsiteX129" fmla="*/ 1585913 w 1816893"/>
                <a:gd name="connsiteY129" fmla="*/ 983456 h 1019175"/>
                <a:gd name="connsiteX130" fmla="*/ 1602582 w 1816893"/>
                <a:gd name="connsiteY130" fmla="*/ 995363 h 1019175"/>
                <a:gd name="connsiteX131" fmla="*/ 1652588 w 1816893"/>
                <a:gd name="connsiteY131" fmla="*/ 988219 h 1019175"/>
                <a:gd name="connsiteX132" fmla="*/ 1666875 w 1816893"/>
                <a:gd name="connsiteY132" fmla="*/ 976312 h 1019175"/>
                <a:gd name="connsiteX133" fmla="*/ 1683543 w 1816893"/>
                <a:gd name="connsiteY133" fmla="*/ 964406 h 1019175"/>
                <a:gd name="connsiteX134" fmla="*/ 1693068 w 1816893"/>
                <a:gd name="connsiteY134" fmla="*/ 935831 h 1019175"/>
                <a:gd name="connsiteX135" fmla="*/ 1702593 w 1816893"/>
                <a:gd name="connsiteY135" fmla="*/ 921543 h 1019175"/>
                <a:gd name="connsiteX136" fmla="*/ 1721643 w 1816893"/>
                <a:gd name="connsiteY136" fmla="*/ 916781 h 1019175"/>
                <a:gd name="connsiteX137" fmla="*/ 1769268 w 1816893"/>
                <a:gd name="connsiteY137" fmla="*/ 923925 h 1019175"/>
                <a:gd name="connsiteX138" fmla="*/ 1793081 w 1816893"/>
                <a:gd name="connsiteY138" fmla="*/ 923925 h 1019175"/>
                <a:gd name="connsiteX139" fmla="*/ 1816893 w 1816893"/>
                <a:gd name="connsiteY139" fmla="*/ 897732 h 1019175"/>
                <a:gd name="connsiteX140" fmla="*/ 1785937 w 1816893"/>
                <a:gd name="connsiteY140" fmla="*/ 862012 h 1019175"/>
                <a:gd name="connsiteX141" fmla="*/ 1745456 w 1816893"/>
                <a:gd name="connsiteY141" fmla="*/ 812006 h 1019175"/>
                <a:gd name="connsiteX142" fmla="*/ 1726406 w 1816893"/>
                <a:gd name="connsiteY142" fmla="*/ 790575 h 1019175"/>
                <a:gd name="connsiteX143" fmla="*/ 1693068 w 1816893"/>
                <a:gd name="connsiteY143" fmla="*/ 792956 h 1019175"/>
                <a:gd name="connsiteX144" fmla="*/ 1678781 w 1816893"/>
                <a:gd name="connsiteY144" fmla="*/ 797719 h 1019175"/>
                <a:gd name="connsiteX145" fmla="*/ 1676400 w 1816893"/>
                <a:gd name="connsiteY145" fmla="*/ 816769 h 1019175"/>
                <a:gd name="connsiteX146" fmla="*/ 1662113 w 1816893"/>
                <a:gd name="connsiteY146" fmla="*/ 797719 h 1019175"/>
                <a:gd name="connsiteX147" fmla="*/ 1669256 w 1816893"/>
                <a:gd name="connsiteY147" fmla="*/ 802481 h 1019175"/>
                <a:gd name="connsiteX148" fmla="*/ 1647825 w 1816893"/>
                <a:gd name="connsiteY148" fmla="*/ 773906 h 1019175"/>
                <a:gd name="connsiteX149" fmla="*/ 1645444 w 1816893"/>
                <a:gd name="connsiteY149" fmla="*/ 781049 h 1019175"/>
                <a:gd name="connsiteX150" fmla="*/ 1624012 w 1816893"/>
                <a:gd name="connsiteY150" fmla="*/ 771525 h 1019175"/>
                <a:gd name="connsiteX151" fmla="*/ 1619249 w 1816893"/>
                <a:gd name="connsiteY151" fmla="*/ 778669 h 1019175"/>
                <a:gd name="connsiteX152" fmla="*/ 1602581 w 1816893"/>
                <a:gd name="connsiteY152" fmla="*/ 773906 h 1019175"/>
                <a:gd name="connsiteX153" fmla="*/ 1590675 w 1816893"/>
                <a:gd name="connsiteY153" fmla="*/ 766763 h 1019175"/>
                <a:gd name="connsiteX154" fmla="*/ 1550193 w 1816893"/>
                <a:gd name="connsiteY154" fmla="*/ 745331 h 1019175"/>
                <a:gd name="connsiteX155" fmla="*/ 1528762 w 1816893"/>
                <a:gd name="connsiteY155" fmla="*/ 740569 h 1019175"/>
                <a:gd name="connsiteX156" fmla="*/ 1500187 w 1816893"/>
                <a:gd name="connsiteY156" fmla="*/ 721519 h 1019175"/>
                <a:gd name="connsiteX157" fmla="*/ 1493043 w 1816893"/>
                <a:gd name="connsiteY157" fmla="*/ 697706 h 1019175"/>
                <a:gd name="connsiteX158" fmla="*/ 1476375 w 1816893"/>
                <a:gd name="connsiteY158" fmla="*/ 683419 h 1019175"/>
                <a:gd name="connsiteX159" fmla="*/ 1440656 w 1816893"/>
                <a:gd name="connsiteY159" fmla="*/ 700087 h 1019175"/>
                <a:gd name="connsiteX160" fmla="*/ 1419225 w 1816893"/>
                <a:gd name="connsiteY160" fmla="*/ 702469 h 1019175"/>
                <a:gd name="connsiteX161" fmla="*/ 1393031 w 1816893"/>
                <a:gd name="connsiteY161" fmla="*/ 685800 h 1019175"/>
                <a:gd name="connsiteX162" fmla="*/ 1331118 w 1816893"/>
                <a:gd name="connsiteY162" fmla="*/ 621506 h 1019175"/>
                <a:gd name="connsiteX163" fmla="*/ 1314450 w 1816893"/>
                <a:gd name="connsiteY163" fmla="*/ 581025 h 1019175"/>
                <a:gd name="connsiteX164" fmla="*/ 1312068 w 1816893"/>
                <a:gd name="connsiteY164" fmla="*/ 550069 h 1019175"/>
                <a:gd name="connsiteX165" fmla="*/ 1295400 w 1816893"/>
                <a:gd name="connsiteY165" fmla="*/ 521494 h 1019175"/>
                <a:gd name="connsiteX166" fmla="*/ 1278731 w 1816893"/>
                <a:gd name="connsiteY166" fmla="*/ 504825 h 1019175"/>
                <a:gd name="connsiteX167" fmla="*/ 1264443 w 1816893"/>
                <a:gd name="connsiteY167" fmla="*/ 495300 h 1019175"/>
                <a:gd name="connsiteX168" fmla="*/ 1209675 w 1816893"/>
                <a:gd name="connsiteY168" fmla="*/ 495300 h 1019175"/>
                <a:gd name="connsiteX169" fmla="*/ 1193006 w 1816893"/>
                <a:gd name="connsiteY169" fmla="*/ 497681 h 1019175"/>
                <a:gd name="connsiteX170" fmla="*/ 1143000 w 1816893"/>
                <a:gd name="connsiteY170" fmla="*/ 476250 h 1019175"/>
                <a:gd name="connsiteX171" fmla="*/ 1142999 w 1816893"/>
                <a:gd name="connsiteY171" fmla="*/ 476250 h 1019175"/>
                <a:gd name="connsiteX172" fmla="*/ 1126331 w 1816893"/>
                <a:gd name="connsiteY172" fmla="*/ 464344 h 1019175"/>
                <a:gd name="connsiteX173" fmla="*/ 1097756 w 1816893"/>
                <a:gd name="connsiteY173" fmla="*/ 459581 h 1019175"/>
                <a:gd name="connsiteX174" fmla="*/ 1064418 w 1816893"/>
                <a:gd name="connsiteY174" fmla="*/ 447675 h 1019175"/>
                <a:gd name="connsiteX175" fmla="*/ 1038225 w 1816893"/>
                <a:gd name="connsiteY175" fmla="*/ 447675 h 1019175"/>
                <a:gd name="connsiteX176" fmla="*/ 1009650 w 1816893"/>
                <a:gd name="connsiteY176" fmla="*/ 447675 h 1019175"/>
                <a:gd name="connsiteX177" fmla="*/ 962025 w 1816893"/>
                <a:gd name="connsiteY177" fmla="*/ 469106 h 1019175"/>
                <a:gd name="connsiteX0" fmla="*/ 962025 w 1816893"/>
                <a:gd name="connsiteY0" fmla="*/ 469106 h 1019175"/>
                <a:gd name="connsiteX1" fmla="*/ 907256 w 1816893"/>
                <a:gd name="connsiteY1" fmla="*/ 435769 h 1019175"/>
                <a:gd name="connsiteX2" fmla="*/ 866775 w 1816893"/>
                <a:gd name="connsiteY2" fmla="*/ 435769 h 1019175"/>
                <a:gd name="connsiteX3" fmla="*/ 700087 w 1816893"/>
                <a:gd name="connsiteY3" fmla="*/ 297656 h 1019175"/>
                <a:gd name="connsiteX4" fmla="*/ 697706 w 1816893"/>
                <a:gd name="connsiteY4" fmla="*/ 242887 h 1019175"/>
                <a:gd name="connsiteX5" fmla="*/ 664368 w 1816893"/>
                <a:gd name="connsiteY5" fmla="*/ 204787 h 1019175"/>
                <a:gd name="connsiteX6" fmla="*/ 640556 w 1816893"/>
                <a:gd name="connsiteY6" fmla="*/ 214312 h 1019175"/>
                <a:gd name="connsiteX7" fmla="*/ 616743 w 1816893"/>
                <a:gd name="connsiteY7" fmla="*/ 190500 h 1019175"/>
                <a:gd name="connsiteX8" fmla="*/ 547687 w 1816893"/>
                <a:gd name="connsiteY8" fmla="*/ 154781 h 1019175"/>
                <a:gd name="connsiteX9" fmla="*/ 511968 w 1816893"/>
                <a:gd name="connsiteY9" fmla="*/ 157162 h 1019175"/>
                <a:gd name="connsiteX10" fmla="*/ 495300 w 1816893"/>
                <a:gd name="connsiteY10" fmla="*/ 126206 h 1019175"/>
                <a:gd name="connsiteX11" fmla="*/ 481012 w 1816893"/>
                <a:gd name="connsiteY11" fmla="*/ 104775 h 1019175"/>
                <a:gd name="connsiteX12" fmla="*/ 433387 w 1816893"/>
                <a:gd name="connsiteY12" fmla="*/ 71437 h 1019175"/>
                <a:gd name="connsiteX13" fmla="*/ 416718 w 1816893"/>
                <a:gd name="connsiteY13" fmla="*/ 73819 h 1019175"/>
                <a:gd name="connsiteX14" fmla="*/ 376237 w 1816893"/>
                <a:gd name="connsiteY14" fmla="*/ 40481 h 1019175"/>
                <a:gd name="connsiteX15" fmla="*/ 347662 w 1816893"/>
                <a:gd name="connsiteY15" fmla="*/ 14287 h 1019175"/>
                <a:gd name="connsiteX16" fmla="*/ 309562 w 1816893"/>
                <a:gd name="connsiteY16" fmla="*/ 0 h 1019175"/>
                <a:gd name="connsiteX17" fmla="*/ 290512 w 1816893"/>
                <a:gd name="connsiteY17" fmla="*/ 42862 h 1019175"/>
                <a:gd name="connsiteX18" fmla="*/ 330993 w 1816893"/>
                <a:gd name="connsiteY18" fmla="*/ 69056 h 1019175"/>
                <a:gd name="connsiteX19" fmla="*/ 404812 w 1816893"/>
                <a:gd name="connsiteY19" fmla="*/ 157162 h 1019175"/>
                <a:gd name="connsiteX20" fmla="*/ 454818 w 1816893"/>
                <a:gd name="connsiteY20" fmla="*/ 176212 h 1019175"/>
                <a:gd name="connsiteX21" fmla="*/ 514350 w 1816893"/>
                <a:gd name="connsiteY21" fmla="*/ 216694 h 1019175"/>
                <a:gd name="connsiteX22" fmla="*/ 540543 w 1816893"/>
                <a:gd name="connsiteY22" fmla="*/ 204787 h 1019175"/>
                <a:gd name="connsiteX23" fmla="*/ 590550 w 1816893"/>
                <a:gd name="connsiteY23" fmla="*/ 264319 h 1019175"/>
                <a:gd name="connsiteX24" fmla="*/ 609600 w 1816893"/>
                <a:gd name="connsiteY24" fmla="*/ 342900 h 1019175"/>
                <a:gd name="connsiteX25" fmla="*/ 635793 w 1816893"/>
                <a:gd name="connsiteY25" fmla="*/ 333375 h 1019175"/>
                <a:gd name="connsiteX26" fmla="*/ 635793 w 1816893"/>
                <a:gd name="connsiteY26" fmla="*/ 333375 h 1019175"/>
                <a:gd name="connsiteX27" fmla="*/ 650081 w 1816893"/>
                <a:gd name="connsiteY27" fmla="*/ 352425 h 1019175"/>
                <a:gd name="connsiteX28" fmla="*/ 628650 w 1816893"/>
                <a:gd name="connsiteY28" fmla="*/ 361950 h 1019175"/>
                <a:gd name="connsiteX29" fmla="*/ 673893 w 1816893"/>
                <a:gd name="connsiteY29" fmla="*/ 409575 h 1019175"/>
                <a:gd name="connsiteX30" fmla="*/ 666750 w 1816893"/>
                <a:gd name="connsiteY30" fmla="*/ 423862 h 1019175"/>
                <a:gd name="connsiteX31" fmla="*/ 688181 w 1816893"/>
                <a:gd name="connsiteY31" fmla="*/ 452437 h 1019175"/>
                <a:gd name="connsiteX32" fmla="*/ 659606 w 1816893"/>
                <a:gd name="connsiteY32" fmla="*/ 476250 h 1019175"/>
                <a:gd name="connsiteX33" fmla="*/ 590550 w 1816893"/>
                <a:gd name="connsiteY33" fmla="*/ 445294 h 1019175"/>
                <a:gd name="connsiteX34" fmla="*/ 531018 w 1816893"/>
                <a:gd name="connsiteY34" fmla="*/ 450056 h 1019175"/>
                <a:gd name="connsiteX35" fmla="*/ 466725 w 1816893"/>
                <a:gd name="connsiteY35" fmla="*/ 414337 h 1019175"/>
                <a:gd name="connsiteX36" fmla="*/ 454818 w 1816893"/>
                <a:gd name="connsiteY36" fmla="*/ 366712 h 1019175"/>
                <a:gd name="connsiteX37" fmla="*/ 438150 w 1816893"/>
                <a:gd name="connsiteY37" fmla="*/ 350044 h 1019175"/>
                <a:gd name="connsiteX38" fmla="*/ 392906 w 1816893"/>
                <a:gd name="connsiteY38" fmla="*/ 330994 h 1019175"/>
                <a:gd name="connsiteX39" fmla="*/ 335756 w 1816893"/>
                <a:gd name="connsiteY39" fmla="*/ 307181 h 1019175"/>
                <a:gd name="connsiteX40" fmla="*/ 290512 w 1816893"/>
                <a:gd name="connsiteY40" fmla="*/ 278606 h 1019175"/>
                <a:gd name="connsiteX41" fmla="*/ 240506 w 1816893"/>
                <a:gd name="connsiteY41" fmla="*/ 257175 h 1019175"/>
                <a:gd name="connsiteX42" fmla="*/ 214312 w 1816893"/>
                <a:gd name="connsiteY42" fmla="*/ 230981 h 1019175"/>
                <a:gd name="connsiteX43" fmla="*/ 200025 w 1816893"/>
                <a:gd name="connsiteY43" fmla="*/ 240506 h 1019175"/>
                <a:gd name="connsiteX44" fmla="*/ 259556 w 1816893"/>
                <a:gd name="connsiteY44" fmla="*/ 285750 h 1019175"/>
                <a:gd name="connsiteX45" fmla="*/ 254793 w 1816893"/>
                <a:gd name="connsiteY45" fmla="*/ 309562 h 1019175"/>
                <a:gd name="connsiteX46" fmla="*/ 211931 w 1816893"/>
                <a:gd name="connsiteY46" fmla="*/ 276225 h 1019175"/>
                <a:gd name="connsiteX47" fmla="*/ 211931 w 1816893"/>
                <a:gd name="connsiteY47" fmla="*/ 276225 h 1019175"/>
                <a:gd name="connsiteX48" fmla="*/ 180975 w 1816893"/>
                <a:gd name="connsiteY48" fmla="*/ 261937 h 1019175"/>
                <a:gd name="connsiteX49" fmla="*/ 145256 w 1816893"/>
                <a:gd name="connsiteY49" fmla="*/ 257175 h 1019175"/>
                <a:gd name="connsiteX50" fmla="*/ 123825 w 1816893"/>
                <a:gd name="connsiteY50" fmla="*/ 257175 h 1019175"/>
                <a:gd name="connsiteX51" fmla="*/ 116681 w 1816893"/>
                <a:gd name="connsiteY51" fmla="*/ 271462 h 1019175"/>
                <a:gd name="connsiteX52" fmla="*/ 114300 w 1816893"/>
                <a:gd name="connsiteY52" fmla="*/ 283369 h 1019175"/>
                <a:gd name="connsiteX53" fmla="*/ 128587 w 1816893"/>
                <a:gd name="connsiteY53" fmla="*/ 304800 h 1019175"/>
                <a:gd name="connsiteX54" fmla="*/ 159543 w 1816893"/>
                <a:gd name="connsiteY54" fmla="*/ 321469 h 1019175"/>
                <a:gd name="connsiteX55" fmla="*/ 180975 w 1816893"/>
                <a:gd name="connsiteY55" fmla="*/ 338137 h 1019175"/>
                <a:gd name="connsiteX56" fmla="*/ 221456 w 1816893"/>
                <a:gd name="connsiteY56" fmla="*/ 345281 h 1019175"/>
                <a:gd name="connsiteX57" fmla="*/ 238125 w 1816893"/>
                <a:gd name="connsiteY57" fmla="*/ 354806 h 1019175"/>
                <a:gd name="connsiteX58" fmla="*/ 250031 w 1816893"/>
                <a:gd name="connsiteY58" fmla="*/ 369094 h 1019175"/>
                <a:gd name="connsiteX59" fmla="*/ 252412 w 1816893"/>
                <a:gd name="connsiteY59" fmla="*/ 392906 h 1019175"/>
                <a:gd name="connsiteX60" fmla="*/ 235743 w 1816893"/>
                <a:gd name="connsiteY60" fmla="*/ 414337 h 1019175"/>
                <a:gd name="connsiteX61" fmla="*/ 214312 w 1816893"/>
                <a:gd name="connsiteY61" fmla="*/ 428625 h 1019175"/>
                <a:gd name="connsiteX62" fmla="*/ 214312 w 1816893"/>
                <a:gd name="connsiteY62" fmla="*/ 428625 h 1019175"/>
                <a:gd name="connsiteX63" fmla="*/ 185737 w 1816893"/>
                <a:gd name="connsiteY63" fmla="*/ 423862 h 1019175"/>
                <a:gd name="connsiteX64" fmla="*/ 178593 w 1816893"/>
                <a:gd name="connsiteY64" fmla="*/ 445294 h 1019175"/>
                <a:gd name="connsiteX65" fmla="*/ 161925 w 1816893"/>
                <a:gd name="connsiteY65" fmla="*/ 461962 h 1019175"/>
                <a:gd name="connsiteX66" fmla="*/ 128587 w 1816893"/>
                <a:gd name="connsiteY66" fmla="*/ 476250 h 1019175"/>
                <a:gd name="connsiteX67" fmla="*/ 88106 w 1816893"/>
                <a:gd name="connsiteY67" fmla="*/ 478631 h 1019175"/>
                <a:gd name="connsiteX68" fmla="*/ 57150 w 1816893"/>
                <a:gd name="connsiteY68" fmla="*/ 488156 h 1019175"/>
                <a:gd name="connsiteX69" fmla="*/ 42862 w 1816893"/>
                <a:gd name="connsiteY69" fmla="*/ 502444 h 1019175"/>
                <a:gd name="connsiteX70" fmla="*/ 0 w 1816893"/>
                <a:gd name="connsiteY70" fmla="*/ 511969 h 1019175"/>
                <a:gd name="connsiteX71" fmla="*/ 0 w 1816893"/>
                <a:gd name="connsiteY71" fmla="*/ 511969 h 1019175"/>
                <a:gd name="connsiteX72" fmla="*/ 14287 w 1816893"/>
                <a:gd name="connsiteY72" fmla="*/ 531019 h 1019175"/>
                <a:gd name="connsiteX73" fmla="*/ 38100 w 1816893"/>
                <a:gd name="connsiteY73" fmla="*/ 540544 h 1019175"/>
                <a:gd name="connsiteX74" fmla="*/ 109537 w 1816893"/>
                <a:gd name="connsiteY74" fmla="*/ 516731 h 1019175"/>
                <a:gd name="connsiteX75" fmla="*/ 147637 w 1816893"/>
                <a:gd name="connsiteY75" fmla="*/ 497681 h 1019175"/>
                <a:gd name="connsiteX76" fmla="*/ 166687 w 1816893"/>
                <a:gd name="connsiteY76" fmla="*/ 488156 h 1019175"/>
                <a:gd name="connsiteX77" fmla="*/ 190500 w 1816893"/>
                <a:gd name="connsiteY77" fmla="*/ 471487 h 1019175"/>
                <a:gd name="connsiteX78" fmla="*/ 207168 w 1816893"/>
                <a:gd name="connsiteY78" fmla="*/ 457200 h 1019175"/>
                <a:gd name="connsiteX79" fmla="*/ 245268 w 1816893"/>
                <a:gd name="connsiteY79" fmla="*/ 450056 h 1019175"/>
                <a:gd name="connsiteX80" fmla="*/ 280987 w 1816893"/>
                <a:gd name="connsiteY80" fmla="*/ 438150 h 1019175"/>
                <a:gd name="connsiteX81" fmla="*/ 311943 w 1816893"/>
                <a:gd name="connsiteY81" fmla="*/ 442912 h 1019175"/>
                <a:gd name="connsiteX82" fmla="*/ 378618 w 1816893"/>
                <a:gd name="connsiteY82" fmla="*/ 442912 h 1019175"/>
                <a:gd name="connsiteX83" fmla="*/ 421481 w 1816893"/>
                <a:gd name="connsiteY83" fmla="*/ 442912 h 1019175"/>
                <a:gd name="connsiteX84" fmla="*/ 440531 w 1816893"/>
                <a:gd name="connsiteY84" fmla="*/ 469106 h 1019175"/>
                <a:gd name="connsiteX85" fmla="*/ 500062 w 1816893"/>
                <a:gd name="connsiteY85" fmla="*/ 464344 h 1019175"/>
                <a:gd name="connsiteX86" fmla="*/ 554831 w 1816893"/>
                <a:gd name="connsiteY86" fmla="*/ 464344 h 1019175"/>
                <a:gd name="connsiteX87" fmla="*/ 554831 w 1816893"/>
                <a:gd name="connsiteY87" fmla="*/ 464344 h 1019175"/>
                <a:gd name="connsiteX88" fmla="*/ 595312 w 1816893"/>
                <a:gd name="connsiteY88" fmla="*/ 466725 h 1019175"/>
                <a:gd name="connsiteX89" fmla="*/ 602456 w 1816893"/>
                <a:gd name="connsiteY89" fmla="*/ 478631 h 1019175"/>
                <a:gd name="connsiteX90" fmla="*/ 595313 w 1816893"/>
                <a:gd name="connsiteY90" fmla="*/ 485774 h 1019175"/>
                <a:gd name="connsiteX91" fmla="*/ 645318 w 1816893"/>
                <a:gd name="connsiteY91" fmla="*/ 509587 h 1019175"/>
                <a:gd name="connsiteX92" fmla="*/ 704850 w 1816893"/>
                <a:gd name="connsiteY92" fmla="*/ 545306 h 1019175"/>
                <a:gd name="connsiteX93" fmla="*/ 735806 w 1816893"/>
                <a:gd name="connsiteY93" fmla="*/ 566737 h 1019175"/>
                <a:gd name="connsiteX94" fmla="*/ 757237 w 1816893"/>
                <a:gd name="connsiteY94" fmla="*/ 571500 h 1019175"/>
                <a:gd name="connsiteX95" fmla="*/ 785812 w 1816893"/>
                <a:gd name="connsiteY95" fmla="*/ 592931 h 1019175"/>
                <a:gd name="connsiteX96" fmla="*/ 821531 w 1816893"/>
                <a:gd name="connsiteY96" fmla="*/ 621506 h 1019175"/>
                <a:gd name="connsiteX97" fmla="*/ 871537 w 1816893"/>
                <a:gd name="connsiteY97" fmla="*/ 635794 h 1019175"/>
                <a:gd name="connsiteX98" fmla="*/ 900112 w 1816893"/>
                <a:gd name="connsiteY98" fmla="*/ 654844 h 1019175"/>
                <a:gd name="connsiteX99" fmla="*/ 933450 w 1816893"/>
                <a:gd name="connsiteY99" fmla="*/ 690562 h 1019175"/>
                <a:gd name="connsiteX100" fmla="*/ 1028700 w 1816893"/>
                <a:gd name="connsiteY100" fmla="*/ 738187 h 1019175"/>
                <a:gd name="connsiteX101" fmla="*/ 1035843 w 1816893"/>
                <a:gd name="connsiteY101" fmla="*/ 742949 h 1019175"/>
                <a:gd name="connsiteX102" fmla="*/ 1038225 w 1816893"/>
                <a:gd name="connsiteY102" fmla="*/ 757237 h 1019175"/>
                <a:gd name="connsiteX103" fmla="*/ 1033462 w 1816893"/>
                <a:gd name="connsiteY103" fmla="*/ 754856 h 1019175"/>
                <a:gd name="connsiteX104" fmla="*/ 1035843 w 1816893"/>
                <a:gd name="connsiteY104" fmla="*/ 802481 h 1019175"/>
                <a:gd name="connsiteX105" fmla="*/ 1038225 w 1816893"/>
                <a:gd name="connsiteY105" fmla="*/ 831056 h 1019175"/>
                <a:gd name="connsiteX106" fmla="*/ 1104900 w 1816893"/>
                <a:gd name="connsiteY106" fmla="*/ 881062 h 1019175"/>
                <a:gd name="connsiteX107" fmla="*/ 1123950 w 1816893"/>
                <a:gd name="connsiteY107" fmla="*/ 900112 h 1019175"/>
                <a:gd name="connsiteX108" fmla="*/ 1152525 w 1816893"/>
                <a:gd name="connsiteY108" fmla="*/ 907256 h 1019175"/>
                <a:gd name="connsiteX109" fmla="*/ 1159668 w 1816893"/>
                <a:gd name="connsiteY109" fmla="*/ 921544 h 1019175"/>
                <a:gd name="connsiteX110" fmla="*/ 1152525 w 1816893"/>
                <a:gd name="connsiteY110" fmla="*/ 933450 h 1019175"/>
                <a:gd name="connsiteX111" fmla="*/ 1159668 w 1816893"/>
                <a:gd name="connsiteY111" fmla="*/ 950119 h 1019175"/>
                <a:gd name="connsiteX112" fmla="*/ 1195387 w 1816893"/>
                <a:gd name="connsiteY112" fmla="*/ 959644 h 1019175"/>
                <a:gd name="connsiteX113" fmla="*/ 1231106 w 1816893"/>
                <a:gd name="connsiteY113" fmla="*/ 981075 h 1019175"/>
                <a:gd name="connsiteX114" fmla="*/ 1245393 w 1816893"/>
                <a:gd name="connsiteY114" fmla="*/ 995362 h 1019175"/>
                <a:gd name="connsiteX115" fmla="*/ 1259681 w 1816893"/>
                <a:gd name="connsiteY115" fmla="*/ 1012031 h 1019175"/>
                <a:gd name="connsiteX116" fmla="*/ 1309687 w 1816893"/>
                <a:gd name="connsiteY116" fmla="*/ 1019175 h 1019175"/>
                <a:gd name="connsiteX117" fmla="*/ 1362074 w 1816893"/>
                <a:gd name="connsiteY117" fmla="*/ 1004887 h 1019175"/>
                <a:gd name="connsiteX118" fmla="*/ 1402556 w 1816893"/>
                <a:gd name="connsiteY118" fmla="*/ 971550 h 1019175"/>
                <a:gd name="connsiteX119" fmla="*/ 1404937 w 1816893"/>
                <a:gd name="connsiteY119" fmla="*/ 954881 h 1019175"/>
                <a:gd name="connsiteX120" fmla="*/ 1428750 w 1816893"/>
                <a:gd name="connsiteY120" fmla="*/ 962025 h 1019175"/>
                <a:gd name="connsiteX121" fmla="*/ 1454943 w 1816893"/>
                <a:gd name="connsiteY121" fmla="*/ 973931 h 1019175"/>
                <a:gd name="connsiteX122" fmla="*/ 1473993 w 1816893"/>
                <a:gd name="connsiteY122" fmla="*/ 985837 h 1019175"/>
                <a:gd name="connsiteX123" fmla="*/ 1512094 w 1816893"/>
                <a:gd name="connsiteY123" fmla="*/ 981075 h 1019175"/>
                <a:gd name="connsiteX124" fmla="*/ 1547812 w 1816893"/>
                <a:gd name="connsiteY124" fmla="*/ 964406 h 1019175"/>
                <a:gd name="connsiteX125" fmla="*/ 1562100 w 1816893"/>
                <a:gd name="connsiteY125" fmla="*/ 964406 h 1019175"/>
                <a:gd name="connsiteX126" fmla="*/ 1564481 w 1816893"/>
                <a:gd name="connsiteY126" fmla="*/ 959644 h 1019175"/>
                <a:gd name="connsiteX127" fmla="*/ 1578768 w 1816893"/>
                <a:gd name="connsiteY127" fmla="*/ 976312 h 1019175"/>
                <a:gd name="connsiteX128" fmla="*/ 1578768 w 1816893"/>
                <a:gd name="connsiteY128" fmla="*/ 976312 h 1019175"/>
                <a:gd name="connsiteX129" fmla="*/ 1585913 w 1816893"/>
                <a:gd name="connsiteY129" fmla="*/ 983456 h 1019175"/>
                <a:gd name="connsiteX130" fmla="*/ 1602582 w 1816893"/>
                <a:gd name="connsiteY130" fmla="*/ 995363 h 1019175"/>
                <a:gd name="connsiteX131" fmla="*/ 1652588 w 1816893"/>
                <a:gd name="connsiteY131" fmla="*/ 988219 h 1019175"/>
                <a:gd name="connsiteX132" fmla="*/ 1666875 w 1816893"/>
                <a:gd name="connsiteY132" fmla="*/ 976312 h 1019175"/>
                <a:gd name="connsiteX133" fmla="*/ 1683543 w 1816893"/>
                <a:gd name="connsiteY133" fmla="*/ 964406 h 1019175"/>
                <a:gd name="connsiteX134" fmla="*/ 1693068 w 1816893"/>
                <a:gd name="connsiteY134" fmla="*/ 935831 h 1019175"/>
                <a:gd name="connsiteX135" fmla="*/ 1702593 w 1816893"/>
                <a:gd name="connsiteY135" fmla="*/ 921543 h 1019175"/>
                <a:gd name="connsiteX136" fmla="*/ 1721643 w 1816893"/>
                <a:gd name="connsiteY136" fmla="*/ 916781 h 1019175"/>
                <a:gd name="connsiteX137" fmla="*/ 1769268 w 1816893"/>
                <a:gd name="connsiteY137" fmla="*/ 923925 h 1019175"/>
                <a:gd name="connsiteX138" fmla="*/ 1793081 w 1816893"/>
                <a:gd name="connsiteY138" fmla="*/ 923925 h 1019175"/>
                <a:gd name="connsiteX139" fmla="*/ 1816893 w 1816893"/>
                <a:gd name="connsiteY139" fmla="*/ 897732 h 1019175"/>
                <a:gd name="connsiteX140" fmla="*/ 1785937 w 1816893"/>
                <a:gd name="connsiteY140" fmla="*/ 862012 h 1019175"/>
                <a:gd name="connsiteX141" fmla="*/ 1745456 w 1816893"/>
                <a:gd name="connsiteY141" fmla="*/ 812006 h 1019175"/>
                <a:gd name="connsiteX142" fmla="*/ 1726406 w 1816893"/>
                <a:gd name="connsiteY142" fmla="*/ 790575 h 1019175"/>
                <a:gd name="connsiteX143" fmla="*/ 1693068 w 1816893"/>
                <a:gd name="connsiteY143" fmla="*/ 792956 h 1019175"/>
                <a:gd name="connsiteX144" fmla="*/ 1678781 w 1816893"/>
                <a:gd name="connsiteY144" fmla="*/ 797719 h 1019175"/>
                <a:gd name="connsiteX145" fmla="*/ 1676400 w 1816893"/>
                <a:gd name="connsiteY145" fmla="*/ 816769 h 1019175"/>
                <a:gd name="connsiteX146" fmla="*/ 1662113 w 1816893"/>
                <a:gd name="connsiteY146" fmla="*/ 797719 h 1019175"/>
                <a:gd name="connsiteX147" fmla="*/ 1669256 w 1816893"/>
                <a:gd name="connsiteY147" fmla="*/ 802481 h 1019175"/>
                <a:gd name="connsiteX148" fmla="*/ 1647825 w 1816893"/>
                <a:gd name="connsiteY148" fmla="*/ 773906 h 1019175"/>
                <a:gd name="connsiteX149" fmla="*/ 1635919 w 1816893"/>
                <a:gd name="connsiteY149" fmla="*/ 781049 h 1019175"/>
                <a:gd name="connsiteX150" fmla="*/ 1624012 w 1816893"/>
                <a:gd name="connsiteY150" fmla="*/ 771525 h 1019175"/>
                <a:gd name="connsiteX151" fmla="*/ 1619249 w 1816893"/>
                <a:gd name="connsiteY151" fmla="*/ 778669 h 1019175"/>
                <a:gd name="connsiteX152" fmla="*/ 1602581 w 1816893"/>
                <a:gd name="connsiteY152" fmla="*/ 773906 h 1019175"/>
                <a:gd name="connsiteX153" fmla="*/ 1590675 w 1816893"/>
                <a:gd name="connsiteY153" fmla="*/ 766763 h 1019175"/>
                <a:gd name="connsiteX154" fmla="*/ 1550193 w 1816893"/>
                <a:gd name="connsiteY154" fmla="*/ 745331 h 1019175"/>
                <a:gd name="connsiteX155" fmla="*/ 1528762 w 1816893"/>
                <a:gd name="connsiteY155" fmla="*/ 740569 h 1019175"/>
                <a:gd name="connsiteX156" fmla="*/ 1500187 w 1816893"/>
                <a:gd name="connsiteY156" fmla="*/ 721519 h 1019175"/>
                <a:gd name="connsiteX157" fmla="*/ 1493043 w 1816893"/>
                <a:gd name="connsiteY157" fmla="*/ 697706 h 1019175"/>
                <a:gd name="connsiteX158" fmla="*/ 1476375 w 1816893"/>
                <a:gd name="connsiteY158" fmla="*/ 683419 h 1019175"/>
                <a:gd name="connsiteX159" fmla="*/ 1440656 w 1816893"/>
                <a:gd name="connsiteY159" fmla="*/ 700087 h 1019175"/>
                <a:gd name="connsiteX160" fmla="*/ 1419225 w 1816893"/>
                <a:gd name="connsiteY160" fmla="*/ 702469 h 1019175"/>
                <a:gd name="connsiteX161" fmla="*/ 1393031 w 1816893"/>
                <a:gd name="connsiteY161" fmla="*/ 685800 h 1019175"/>
                <a:gd name="connsiteX162" fmla="*/ 1331118 w 1816893"/>
                <a:gd name="connsiteY162" fmla="*/ 621506 h 1019175"/>
                <a:gd name="connsiteX163" fmla="*/ 1314450 w 1816893"/>
                <a:gd name="connsiteY163" fmla="*/ 581025 h 1019175"/>
                <a:gd name="connsiteX164" fmla="*/ 1312068 w 1816893"/>
                <a:gd name="connsiteY164" fmla="*/ 550069 h 1019175"/>
                <a:gd name="connsiteX165" fmla="*/ 1295400 w 1816893"/>
                <a:gd name="connsiteY165" fmla="*/ 521494 h 1019175"/>
                <a:gd name="connsiteX166" fmla="*/ 1278731 w 1816893"/>
                <a:gd name="connsiteY166" fmla="*/ 504825 h 1019175"/>
                <a:gd name="connsiteX167" fmla="*/ 1264443 w 1816893"/>
                <a:gd name="connsiteY167" fmla="*/ 495300 h 1019175"/>
                <a:gd name="connsiteX168" fmla="*/ 1209675 w 1816893"/>
                <a:gd name="connsiteY168" fmla="*/ 495300 h 1019175"/>
                <a:gd name="connsiteX169" fmla="*/ 1193006 w 1816893"/>
                <a:gd name="connsiteY169" fmla="*/ 497681 h 1019175"/>
                <a:gd name="connsiteX170" fmla="*/ 1143000 w 1816893"/>
                <a:gd name="connsiteY170" fmla="*/ 476250 h 1019175"/>
                <a:gd name="connsiteX171" fmla="*/ 1142999 w 1816893"/>
                <a:gd name="connsiteY171" fmla="*/ 476250 h 1019175"/>
                <a:gd name="connsiteX172" fmla="*/ 1126331 w 1816893"/>
                <a:gd name="connsiteY172" fmla="*/ 464344 h 1019175"/>
                <a:gd name="connsiteX173" fmla="*/ 1097756 w 1816893"/>
                <a:gd name="connsiteY173" fmla="*/ 459581 h 1019175"/>
                <a:gd name="connsiteX174" fmla="*/ 1064418 w 1816893"/>
                <a:gd name="connsiteY174" fmla="*/ 447675 h 1019175"/>
                <a:gd name="connsiteX175" fmla="*/ 1038225 w 1816893"/>
                <a:gd name="connsiteY175" fmla="*/ 447675 h 1019175"/>
                <a:gd name="connsiteX176" fmla="*/ 1009650 w 1816893"/>
                <a:gd name="connsiteY176" fmla="*/ 447675 h 1019175"/>
                <a:gd name="connsiteX177" fmla="*/ 962025 w 1816893"/>
                <a:gd name="connsiteY177" fmla="*/ 469106 h 1019175"/>
                <a:gd name="connsiteX0" fmla="*/ 962025 w 1816893"/>
                <a:gd name="connsiteY0" fmla="*/ 469106 h 1019175"/>
                <a:gd name="connsiteX1" fmla="*/ 907256 w 1816893"/>
                <a:gd name="connsiteY1" fmla="*/ 435769 h 1019175"/>
                <a:gd name="connsiteX2" fmla="*/ 866775 w 1816893"/>
                <a:gd name="connsiteY2" fmla="*/ 435769 h 1019175"/>
                <a:gd name="connsiteX3" fmla="*/ 700087 w 1816893"/>
                <a:gd name="connsiteY3" fmla="*/ 297656 h 1019175"/>
                <a:gd name="connsiteX4" fmla="*/ 697706 w 1816893"/>
                <a:gd name="connsiteY4" fmla="*/ 242887 h 1019175"/>
                <a:gd name="connsiteX5" fmla="*/ 664368 w 1816893"/>
                <a:gd name="connsiteY5" fmla="*/ 204787 h 1019175"/>
                <a:gd name="connsiteX6" fmla="*/ 640556 w 1816893"/>
                <a:gd name="connsiteY6" fmla="*/ 214312 h 1019175"/>
                <a:gd name="connsiteX7" fmla="*/ 616743 w 1816893"/>
                <a:gd name="connsiteY7" fmla="*/ 190500 h 1019175"/>
                <a:gd name="connsiteX8" fmla="*/ 547687 w 1816893"/>
                <a:gd name="connsiteY8" fmla="*/ 154781 h 1019175"/>
                <a:gd name="connsiteX9" fmla="*/ 511968 w 1816893"/>
                <a:gd name="connsiteY9" fmla="*/ 157162 h 1019175"/>
                <a:gd name="connsiteX10" fmla="*/ 495300 w 1816893"/>
                <a:gd name="connsiteY10" fmla="*/ 126206 h 1019175"/>
                <a:gd name="connsiteX11" fmla="*/ 481012 w 1816893"/>
                <a:gd name="connsiteY11" fmla="*/ 104775 h 1019175"/>
                <a:gd name="connsiteX12" fmla="*/ 433387 w 1816893"/>
                <a:gd name="connsiteY12" fmla="*/ 71437 h 1019175"/>
                <a:gd name="connsiteX13" fmla="*/ 416718 w 1816893"/>
                <a:gd name="connsiteY13" fmla="*/ 73819 h 1019175"/>
                <a:gd name="connsiteX14" fmla="*/ 376237 w 1816893"/>
                <a:gd name="connsiteY14" fmla="*/ 40481 h 1019175"/>
                <a:gd name="connsiteX15" fmla="*/ 347662 w 1816893"/>
                <a:gd name="connsiteY15" fmla="*/ 14287 h 1019175"/>
                <a:gd name="connsiteX16" fmla="*/ 309562 w 1816893"/>
                <a:gd name="connsiteY16" fmla="*/ 0 h 1019175"/>
                <a:gd name="connsiteX17" fmla="*/ 290512 w 1816893"/>
                <a:gd name="connsiteY17" fmla="*/ 42862 h 1019175"/>
                <a:gd name="connsiteX18" fmla="*/ 330993 w 1816893"/>
                <a:gd name="connsiteY18" fmla="*/ 69056 h 1019175"/>
                <a:gd name="connsiteX19" fmla="*/ 404812 w 1816893"/>
                <a:gd name="connsiteY19" fmla="*/ 157162 h 1019175"/>
                <a:gd name="connsiteX20" fmla="*/ 454818 w 1816893"/>
                <a:gd name="connsiteY20" fmla="*/ 176212 h 1019175"/>
                <a:gd name="connsiteX21" fmla="*/ 514350 w 1816893"/>
                <a:gd name="connsiteY21" fmla="*/ 216694 h 1019175"/>
                <a:gd name="connsiteX22" fmla="*/ 540543 w 1816893"/>
                <a:gd name="connsiteY22" fmla="*/ 204787 h 1019175"/>
                <a:gd name="connsiteX23" fmla="*/ 590550 w 1816893"/>
                <a:gd name="connsiteY23" fmla="*/ 264319 h 1019175"/>
                <a:gd name="connsiteX24" fmla="*/ 609600 w 1816893"/>
                <a:gd name="connsiteY24" fmla="*/ 342900 h 1019175"/>
                <a:gd name="connsiteX25" fmla="*/ 635793 w 1816893"/>
                <a:gd name="connsiteY25" fmla="*/ 333375 h 1019175"/>
                <a:gd name="connsiteX26" fmla="*/ 635793 w 1816893"/>
                <a:gd name="connsiteY26" fmla="*/ 333375 h 1019175"/>
                <a:gd name="connsiteX27" fmla="*/ 650081 w 1816893"/>
                <a:gd name="connsiteY27" fmla="*/ 352425 h 1019175"/>
                <a:gd name="connsiteX28" fmla="*/ 628650 w 1816893"/>
                <a:gd name="connsiteY28" fmla="*/ 361950 h 1019175"/>
                <a:gd name="connsiteX29" fmla="*/ 673893 w 1816893"/>
                <a:gd name="connsiteY29" fmla="*/ 409575 h 1019175"/>
                <a:gd name="connsiteX30" fmla="*/ 666750 w 1816893"/>
                <a:gd name="connsiteY30" fmla="*/ 423862 h 1019175"/>
                <a:gd name="connsiteX31" fmla="*/ 688181 w 1816893"/>
                <a:gd name="connsiteY31" fmla="*/ 452437 h 1019175"/>
                <a:gd name="connsiteX32" fmla="*/ 659606 w 1816893"/>
                <a:gd name="connsiteY32" fmla="*/ 476250 h 1019175"/>
                <a:gd name="connsiteX33" fmla="*/ 590550 w 1816893"/>
                <a:gd name="connsiteY33" fmla="*/ 445294 h 1019175"/>
                <a:gd name="connsiteX34" fmla="*/ 531018 w 1816893"/>
                <a:gd name="connsiteY34" fmla="*/ 450056 h 1019175"/>
                <a:gd name="connsiteX35" fmla="*/ 466725 w 1816893"/>
                <a:gd name="connsiteY35" fmla="*/ 414337 h 1019175"/>
                <a:gd name="connsiteX36" fmla="*/ 454818 w 1816893"/>
                <a:gd name="connsiteY36" fmla="*/ 366712 h 1019175"/>
                <a:gd name="connsiteX37" fmla="*/ 438150 w 1816893"/>
                <a:gd name="connsiteY37" fmla="*/ 350044 h 1019175"/>
                <a:gd name="connsiteX38" fmla="*/ 392906 w 1816893"/>
                <a:gd name="connsiteY38" fmla="*/ 330994 h 1019175"/>
                <a:gd name="connsiteX39" fmla="*/ 335756 w 1816893"/>
                <a:gd name="connsiteY39" fmla="*/ 307181 h 1019175"/>
                <a:gd name="connsiteX40" fmla="*/ 290512 w 1816893"/>
                <a:gd name="connsiteY40" fmla="*/ 278606 h 1019175"/>
                <a:gd name="connsiteX41" fmla="*/ 240506 w 1816893"/>
                <a:gd name="connsiteY41" fmla="*/ 257175 h 1019175"/>
                <a:gd name="connsiteX42" fmla="*/ 214312 w 1816893"/>
                <a:gd name="connsiteY42" fmla="*/ 230981 h 1019175"/>
                <a:gd name="connsiteX43" fmla="*/ 200025 w 1816893"/>
                <a:gd name="connsiteY43" fmla="*/ 240506 h 1019175"/>
                <a:gd name="connsiteX44" fmla="*/ 259556 w 1816893"/>
                <a:gd name="connsiteY44" fmla="*/ 285750 h 1019175"/>
                <a:gd name="connsiteX45" fmla="*/ 254793 w 1816893"/>
                <a:gd name="connsiteY45" fmla="*/ 309562 h 1019175"/>
                <a:gd name="connsiteX46" fmla="*/ 211931 w 1816893"/>
                <a:gd name="connsiteY46" fmla="*/ 276225 h 1019175"/>
                <a:gd name="connsiteX47" fmla="*/ 211931 w 1816893"/>
                <a:gd name="connsiteY47" fmla="*/ 276225 h 1019175"/>
                <a:gd name="connsiteX48" fmla="*/ 180975 w 1816893"/>
                <a:gd name="connsiteY48" fmla="*/ 261937 h 1019175"/>
                <a:gd name="connsiteX49" fmla="*/ 145256 w 1816893"/>
                <a:gd name="connsiteY49" fmla="*/ 257175 h 1019175"/>
                <a:gd name="connsiteX50" fmla="*/ 123825 w 1816893"/>
                <a:gd name="connsiteY50" fmla="*/ 257175 h 1019175"/>
                <a:gd name="connsiteX51" fmla="*/ 116681 w 1816893"/>
                <a:gd name="connsiteY51" fmla="*/ 271462 h 1019175"/>
                <a:gd name="connsiteX52" fmla="*/ 114300 w 1816893"/>
                <a:gd name="connsiteY52" fmla="*/ 283369 h 1019175"/>
                <a:gd name="connsiteX53" fmla="*/ 128587 w 1816893"/>
                <a:gd name="connsiteY53" fmla="*/ 304800 h 1019175"/>
                <a:gd name="connsiteX54" fmla="*/ 159543 w 1816893"/>
                <a:gd name="connsiteY54" fmla="*/ 321469 h 1019175"/>
                <a:gd name="connsiteX55" fmla="*/ 180975 w 1816893"/>
                <a:gd name="connsiteY55" fmla="*/ 338137 h 1019175"/>
                <a:gd name="connsiteX56" fmla="*/ 221456 w 1816893"/>
                <a:gd name="connsiteY56" fmla="*/ 345281 h 1019175"/>
                <a:gd name="connsiteX57" fmla="*/ 238125 w 1816893"/>
                <a:gd name="connsiteY57" fmla="*/ 354806 h 1019175"/>
                <a:gd name="connsiteX58" fmla="*/ 250031 w 1816893"/>
                <a:gd name="connsiteY58" fmla="*/ 369094 h 1019175"/>
                <a:gd name="connsiteX59" fmla="*/ 252412 w 1816893"/>
                <a:gd name="connsiteY59" fmla="*/ 392906 h 1019175"/>
                <a:gd name="connsiteX60" fmla="*/ 235743 w 1816893"/>
                <a:gd name="connsiteY60" fmla="*/ 414337 h 1019175"/>
                <a:gd name="connsiteX61" fmla="*/ 214312 w 1816893"/>
                <a:gd name="connsiteY61" fmla="*/ 428625 h 1019175"/>
                <a:gd name="connsiteX62" fmla="*/ 214312 w 1816893"/>
                <a:gd name="connsiteY62" fmla="*/ 428625 h 1019175"/>
                <a:gd name="connsiteX63" fmla="*/ 185737 w 1816893"/>
                <a:gd name="connsiteY63" fmla="*/ 423862 h 1019175"/>
                <a:gd name="connsiteX64" fmla="*/ 178593 w 1816893"/>
                <a:gd name="connsiteY64" fmla="*/ 445294 h 1019175"/>
                <a:gd name="connsiteX65" fmla="*/ 161925 w 1816893"/>
                <a:gd name="connsiteY65" fmla="*/ 461962 h 1019175"/>
                <a:gd name="connsiteX66" fmla="*/ 128587 w 1816893"/>
                <a:gd name="connsiteY66" fmla="*/ 476250 h 1019175"/>
                <a:gd name="connsiteX67" fmla="*/ 88106 w 1816893"/>
                <a:gd name="connsiteY67" fmla="*/ 478631 h 1019175"/>
                <a:gd name="connsiteX68" fmla="*/ 57150 w 1816893"/>
                <a:gd name="connsiteY68" fmla="*/ 488156 h 1019175"/>
                <a:gd name="connsiteX69" fmla="*/ 42862 w 1816893"/>
                <a:gd name="connsiteY69" fmla="*/ 502444 h 1019175"/>
                <a:gd name="connsiteX70" fmla="*/ 0 w 1816893"/>
                <a:gd name="connsiteY70" fmla="*/ 511969 h 1019175"/>
                <a:gd name="connsiteX71" fmla="*/ 0 w 1816893"/>
                <a:gd name="connsiteY71" fmla="*/ 511969 h 1019175"/>
                <a:gd name="connsiteX72" fmla="*/ 14287 w 1816893"/>
                <a:gd name="connsiteY72" fmla="*/ 531019 h 1019175"/>
                <a:gd name="connsiteX73" fmla="*/ 38100 w 1816893"/>
                <a:gd name="connsiteY73" fmla="*/ 540544 h 1019175"/>
                <a:gd name="connsiteX74" fmla="*/ 109537 w 1816893"/>
                <a:gd name="connsiteY74" fmla="*/ 516731 h 1019175"/>
                <a:gd name="connsiteX75" fmla="*/ 147637 w 1816893"/>
                <a:gd name="connsiteY75" fmla="*/ 497681 h 1019175"/>
                <a:gd name="connsiteX76" fmla="*/ 166687 w 1816893"/>
                <a:gd name="connsiteY76" fmla="*/ 488156 h 1019175"/>
                <a:gd name="connsiteX77" fmla="*/ 190500 w 1816893"/>
                <a:gd name="connsiteY77" fmla="*/ 471487 h 1019175"/>
                <a:gd name="connsiteX78" fmla="*/ 207168 w 1816893"/>
                <a:gd name="connsiteY78" fmla="*/ 457200 h 1019175"/>
                <a:gd name="connsiteX79" fmla="*/ 245268 w 1816893"/>
                <a:gd name="connsiteY79" fmla="*/ 450056 h 1019175"/>
                <a:gd name="connsiteX80" fmla="*/ 280987 w 1816893"/>
                <a:gd name="connsiteY80" fmla="*/ 438150 h 1019175"/>
                <a:gd name="connsiteX81" fmla="*/ 311943 w 1816893"/>
                <a:gd name="connsiteY81" fmla="*/ 442912 h 1019175"/>
                <a:gd name="connsiteX82" fmla="*/ 378618 w 1816893"/>
                <a:gd name="connsiteY82" fmla="*/ 442912 h 1019175"/>
                <a:gd name="connsiteX83" fmla="*/ 421481 w 1816893"/>
                <a:gd name="connsiteY83" fmla="*/ 442912 h 1019175"/>
                <a:gd name="connsiteX84" fmla="*/ 440531 w 1816893"/>
                <a:gd name="connsiteY84" fmla="*/ 469106 h 1019175"/>
                <a:gd name="connsiteX85" fmla="*/ 500062 w 1816893"/>
                <a:gd name="connsiteY85" fmla="*/ 464344 h 1019175"/>
                <a:gd name="connsiteX86" fmla="*/ 554831 w 1816893"/>
                <a:gd name="connsiteY86" fmla="*/ 464344 h 1019175"/>
                <a:gd name="connsiteX87" fmla="*/ 554831 w 1816893"/>
                <a:gd name="connsiteY87" fmla="*/ 464344 h 1019175"/>
                <a:gd name="connsiteX88" fmla="*/ 595312 w 1816893"/>
                <a:gd name="connsiteY88" fmla="*/ 466725 h 1019175"/>
                <a:gd name="connsiteX89" fmla="*/ 602456 w 1816893"/>
                <a:gd name="connsiteY89" fmla="*/ 478631 h 1019175"/>
                <a:gd name="connsiteX90" fmla="*/ 595313 w 1816893"/>
                <a:gd name="connsiteY90" fmla="*/ 485774 h 1019175"/>
                <a:gd name="connsiteX91" fmla="*/ 645318 w 1816893"/>
                <a:gd name="connsiteY91" fmla="*/ 509587 h 1019175"/>
                <a:gd name="connsiteX92" fmla="*/ 704850 w 1816893"/>
                <a:gd name="connsiteY92" fmla="*/ 545306 h 1019175"/>
                <a:gd name="connsiteX93" fmla="*/ 735806 w 1816893"/>
                <a:gd name="connsiteY93" fmla="*/ 566737 h 1019175"/>
                <a:gd name="connsiteX94" fmla="*/ 757237 w 1816893"/>
                <a:gd name="connsiteY94" fmla="*/ 571500 h 1019175"/>
                <a:gd name="connsiteX95" fmla="*/ 785812 w 1816893"/>
                <a:gd name="connsiteY95" fmla="*/ 592931 h 1019175"/>
                <a:gd name="connsiteX96" fmla="*/ 821531 w 1816893"/>
                <a:gd name="connsiteY96" fmla="*/ 621506 h 1019175"/>
                <a:gd name="connsiteX97" fmla="*/ 871537 w 1816893"/>
                <a:gd name="connsiteY97" fmla="*/ 635794 h 1019175"/>
                <a:gd name="connsiteX98" fmla="*/ 900112 w 1816893"/>
                <a:gd name="connsiteY98" fmla="*/ 654844 h 1019175"/>
                <a:gd name="connsiteX99" fmla="*/ 933450 w 1816893"/>
                <a:gd name="connsiteY99" fmla="*/ 690562 h 1019175"/>
                <a:gd name="connsiteX100" fmla="*/ 1028700 w 1816893"/>
                <a:gd name="connsiteY100" fmla="*/ 738187 h 1019175"/>
                <a:gd name="connsiteX101" fmla="*/ 1035843 w 1816893"/>
                <a:gd name="connsiteY101" fmla="*/ 742949 h 1019175"/>
                <a:gd name="connsiteX102" fmla="*/ 1038225 w 1816893"/>
                <a:gd name="connsiteY102" fmla="*/ 757237 h 1019175"/>
                <a:gd name="connsiteX103" fmla="*/ 1033462 w 1816893"/>
                <a:gd name="connsiteY103" fmla="*/ 754856 h 1019175"/>
                <a:gd name="connsiteX104" fmla="*/ 1035843 w 1816893"/>
                <a:gd name="connsiteY104" fmla="*/ 802481 h 1019175"/>
                <a:gd name="connsiteX105" fmla="*/ 1038225 w 1816893"/>
                <a:gd name="connsiteY105" fmla="*/ 831056 h 1019175"/>
                <a:gd name="connsiteX106" fmla="*/ 1104900 w 1816893"/>
                <a:gd name="connsiteY106" fmla="*/ 881062 h 1019175"/>
                <a:gd name="connsiteX107" fmla="*/ 1123950 w 1816893"/>
                <a:gd name="connsiteY107" fmla="*/ 900112 h 1019175"/>
                <a:gd name="connsiteX108" fmla="*/ 1152525 w 1816893"/>
                <a:gd name="connsiteY108" fmla="*/ 907256 h 1019175"/>
                <a:gd name="connsiteX109" fmla="*/ 1159668 w 1816893"/>
                <a:gd name="connsiteY109" fmla="*/ 921544 h 1019175"/>
                <a:gd name="connsiteX110" fmla="*/ 1152525 w 1816893"/>
                <a:gd name="connsiteY110" fmla="*/ 933450 h 1019175"/>
                <a:gd name="connsiteX111" fmla="*/ 1159668 w 1816893"/>
                <a:gd name="connsiteY111" fmla="*/ 950119 h 1019175"/>
                <a:gd name="connsiteX112" fmla="*/ 1195387 w 1816893"/>
                <a:gd name="connsiteY112" fmla="*/ 959644 h 1019175"/>
                <a:gd name="connsiteX113" fmla="*/ 1231106 w 1816893"/>
                <a:gd name="connsiteY113" fmla="*/ 981075 h 1019175"/>
                <a:gd name="connsiteX114" fmla="*/ 1245393 w 1816893"/>
                <a:gd name="connsiteY114" fmla="*/ 995362 h 1019175"/>
                <a:gd name="connsiteX115" fmla="*/ 1259681 w 1816893"/>
                <a:gd name="connsiteY115" fmla="*/ 1012031 h 1019175"/>
                <a:gd name="connsiteX116" fmla="*/ 1309687 w 1816893"/>
                <a:gd name="connsiteY116" fmla="*/ 1019175 h 1019175"/>
                <a:gd name="connsiteX117" fmla="*/ 1362074 w 1816893"/>
                <a:gd name="connsiteY117" fmla="*/ 1004887 h 1019175"/>
                <a:gd name="connsiteX118" fmla="*/ 1402556 w 1816893"/>
                <a:gd name="connsiteY118" fmla="*/ 971550 h 1019175"/>
                <a:gd name="connsiteX119" fmla="*/ 1404937 w 1816893"/>
                <a:gd name="connsiteY119" fmla="*/ 954881 h 1019175"/>
                <a:gd name="connsiteX120" fmla="*/ 1428750 w 1816893"/>
                <a:gd name="connsiteY120" fmla="*/ 962025 h 1019175"/>
                <a:gd name="connsiteX121" fmla="*/ 1454943 w 1816893"/>
                <a:gd name="connsiteY121" fmla="*/ 973931 h 1019175"/>
                <a:gd name="connsiteX122" fmla="*/ 1473993 w 1816893"/>
                <a:gd name="connsiteY122" fmla="*/ 985837 h 1019175"/>
                <a:gd name="connsiteX123" fmla="*/ 1512094 w 1816893"/>
                <a:gd name="connsiteY123" fmla="*/ 981075 h 1019175"/>
                <a:gd name="connsiteX124" fmla="*/ 1547812 w 1816893"/>
                <a:gd name="connsiteY124" fmla="*/ 964406 h 1019175"/>
                <a:gd name="connsiteX125" fmla="*/ 1562100 w 1816893"/>
                <a:gd name="connsiteY125" fmla="*/ 964406 h 1019175"/>
                <a:gd name="connsiteX126" fmla="*/ 1564481 w 1816893"/>
                <a:gd name="connsiteY126" fmla="*/ 959644 h 1019175"/>
                <a:gd name="connsiteX127" fmla="*/ 1578768 w 1816893"/>
                <a:gd name="connsiteY127" fmla="*/ 976312 h 1019175"/>
                <a:gd name="connsiteX128" fmla="*/ 1578768 w 1816893"/>
                <a:gd name="connsiteY128" fmla="*/ 976312 h 1019175"/>
                <a:gd name="connsiteX129" fmla="*/ 1585913 w 1816893"/>
                <a:gd name="connsiteY129" fmla="*/ 983456 h 1019175"/>
                <a:gd name="connsiteX130" fmla="*/ 1602582 w 1816893"/>
                <a:gd name="connsiteY130" fmla="*/ 995363 h 1019175"/>
                <a:gd name="connsiteX131" fmla="*/ 1652588 w 1816893"/>
                <a:gd name="connsiteY131" fmla="*/ 988219 h 1019175"/>
                <a:gd name="connsiteX132" fmla="*/ 1666875 w 1816893"/>
                <a:gd name="connsiteY132" fmla="*/ 976312 h 1019175"/>
                <a:gd name="connsiteX133" fmla="*/ 1683543 w 1816893"/>
                <a:gd name="connsiteY133" fmla="*/ 964406 h 1019175"/>
                <a:gd name="connsiteX134" fmla="*/ 1693068 w 1816893"/>
                <a:gd name="connsiteY134" fmla="*/ 935831 h 1019175"/>
                <a:gd name="connsiteX135" fmla="*/ 1702593 w 1816893"/>
                <a:gd name="connsiteY135" fmla="*/ 921543 h 1019175"/>
                <a:gd name="connsiteX136" fmla="*/ 1721643 w 1816893"/>
                <a:gd name="connsiteY136" fmla="*/ 916781 h 1019175"/>
                <a:gd name="connsiteX137" fmla="*/ 1769268 w 1816893"/>
                <a:gd name="connsiteY137" fmla="*/ 923925 h 1019175"/>
                <a:gd name="connsiteX138" fmla="*/ 1793081 w 1816893"/>
                <a:gd name="connsiteY138" fmla="*/ 923925 h 1019175"/>
                <a:gd name="connsiteX139" fmla="*/ 1816893 w 1816893"/>
                <a:gd name="connsiteY139" fmla="*/ 897732 h 1019175"/>
                <a:gd name="connsiteX140" fmla="*/ 1785937 w 1816893"/>
                <a:gd name="connsiteY140" fmla="*/ 862012 h 1019175"/>
                <a:gd name="connsiteX141" fmla="*/ 1745456 w 1816893"/>
                <a:gd name="connsiteY141" fmla="*/ 812006 h 1019175"/>
                <a:gd name="connsiteX142" fmla="*/ 1726406 w 1816893"/>
                <a:gd name="connsiteY142" fmla="*/ 790575 h 1019175"/>
                <a:gd name="connsiteX143" fmla="*/ 1693068 w 1816893"/>
                <a:gd name="connsiteY143" fmla="*/ 792956 h 1019175"/>
                <a:gd name="connsiteX144" fmla="*/ 1678781 w 1816893"/>
                <a:gd name="connsiteY144" fmla="*/ 797719 h 1019175"/>
                <a:gd name="connsiteX145" fmla="*/ 1676400 w 1816893"/>
                <a:gd name="connsiteY145" fmla="*/ 814388 h 1019175"/>
                <a:gd name="connsiteX146" fmla="*/ 1662113 w 1816893"/>
                <a:gd name="connsiteY146" fmla="*/ 797719 h 1019175"/>
                <a:gd name="connsiteX147" fmla="*/ 1669256 w 1816893"/>
                <a:gd name="connsiteY147" fmla="*/ 802481 h 1019175"/>
                <a:gd name="connsiteX148" fmla="*/ 1647825 w 1816893"/>
                <a:gd name="connsiteY148" fmla="*/ 773906 h 1019175"/>
                <a:gd name="connsiteX149" fmla="*/ 1635919 w 1816893"/>
                <a:gd name="connsiteY149" fmla="*/ 781049 h 1019175"/>
                <a:gd name="connsiteX150" fmla="*/ 1624012 w 1816893"/>
                <a:gd name="connsiteY150" fmla="*/ 771525 h 1019175"/>
                <a:gd name="connsiteX151" fmla="*/ 1619249 w 1816893"/>
                <a:gd name="connsiteY151" fmla="*/ 778669 h 1019175"/>
                <a:gd name="connsiteX152" fmla="*/ 1602581 w 1816893"/>
                <a:gd name="connsiteY152" fmla="*/ 773906 h 1019175"/>
                <a:gd name="connsiteX153" fmla="*/ 1590675 w 1816893"/>
                <a:gd name="connsiteY153" fmla="*/ 766763 h 1019175"/>
                <a:gd name="connsiteX154" fmla="*/ 1550193 w 1816893"/>
                <a:gd name="connsiteY154" fmla="*/ 745331 h 1019175"/>
                <a:gd name="connsiteX155" fmla="*/ 1528762 w 1816893"/>
                <a:gd name="connsiteY155" fmla="*/ 740569 h 1019175"/>
                <a:gd name="connsiteX156" fmla="*/ 1500187 w 1816893"/>
                <a:gd name="connsiteY156" fmla="*/ 721519 h 1019175"/>
                <a:gd name="connsiteX157" fmla="*/ 1493043 w 1816893"/>
                <a:gd name="connsiteY157" fmla="*/ 697706 h 1019175"/>
                <a:gd name="connsiteX158" fmla="*/ 1476375 w 1816893"/>
                <a:gd name="connsiteY158" fmla="*/ 683419 h 1019175"/>
                <a:gd name="connsiteX159" fmla="*/ 1440656 w 1816893"/>
                <a:gd name="connsiteY159" fmla="*/ 700087 h 1019175"/>
                <a:gd name="connsiteX160" fmla="*/ 1419225 w 1816893"/>
                <a:gd name="connsiteY160" fmla="*/ 702469 h 1019175"/>
                <a:gd name="connsiteX161" fmla="*/ 1393031 w 1816893"/>
                <a:gd name="connsiteY161" fmla="*/ 685800 h 1019175"/>
                <a:gd name="connsiteX162" fmla="*/ 1331118 w 1816893"/>
                <a:gd name="connsiteY162" fmla="*/ 621506 h 1019175"/>
                <a:gd name="connsiteX163" fmla="*/ 1314450 w 1816893"/>
                <a:gd name="connsiteY163" fmla="*/ 581025 h 1019175"/>
                <a:gd name="connsiteX164" fmla="*/ 1312068 w 1816893"/>
                <a:gd name="connsiteY164" fmla="*/ 550069 h 1019175"/>
                <a:gd name="connsiteX165" fmla="*/ 1295400 w 1816893"/>
                <a:gd name="connsiteY165" fmla="*/ 521494 h 1019175"/>
                <a:gd name="connsiteX166" fmla="*/ 1278731 w 1816893"/>
                <a:gd name="connsiteY166" fmla="*/ 504825 h 1019175"/>
                <a:gd name="connsiteX167" fmla="*/ 1264443 w 1816893"/>
                <a:gd name="connsiteY167" fmla="*/ 495300 h 1019175"/>
                <a:gd name="connsiteX168" fmla="*/ 1209675 w 1816893"/>
                <a:gd name="connsiteY168" fmla="*/ 495300 h 1019175"/>
                <a:gd name="connsiteX169" fmla="*/ 1193006 w 1816893"/>
                <a:gd name="connsiteY169" fmla="*/ 497681 h 1019175"/>
                <a:gd name="connsiteX170" fmla="*/ 1143000 w 1816893"/>
                <a:gd name="connsiteY170" fmla="*/ 476250 h 1019175"/>
                <a:gd name="connsiteX171" fmla="*/ 1142999 w 1816893"/>
                <a:gd name="connsiteY171" fmla="*/ 476250 h 1019175"/>
                <a:gd name="connsiteX172" fmla="*/ 1126331 w 1816893"/>
                <a:gd name="connsiteY172" fmla="*/ 464344 h 1019175"/>
                <a:gd name="connsiteX173" fmla="*/ 1097756 w 1816893"/>
                <a:gd name="connsiteY173" fmla="*/ 459581 h 1019175"/>
                <a:gd name="connsiteX174" fmla="*/ 1064418 w 1816893"/>
                <a:gd name="connsiteY174" fmla="*/ 447675 h 1019175"/>
                <a:gd name="connsiteX175" fmla="*/ 1038225 w 1816893"/>
                <a:gd name="connsiteY175" fmla="*/ 447675 h 1019175"/>
                <a:gd name="connsiteX176" fmla="*/ 1009650 w 1816893"/>
                <a:gd name="connsiteY176" fmla="*/ 447675 h 1019175"/>
                <a:gd name="connsiteX177" fmla="*/ 962025 w 1816893"/>
                <a:gd name="connsiteY177" fmla="*/ 469106 h 1019175"/>
                <a:gd name="connsiteX0" fmla="*/ 962025 w 1816893"/>
                <a:gd name="connsiteY0" fmla="*/ 469106 h 1019175"/>
                <a:gd name="connsiteX1" fmla="*/ 907256 w 1816893"/>
                <a:gd name="connsiteY1" fmla="*/ 435769 h 1019175"/>
                <a:gd name="connsiteX2" fmla="*/ 866775 w 1816893"/>
                <a:gd name="connsiteY2" fmla="*/ 435769 h 1019175"/>
                <a:gd name="connsiteX3" fmla="*/ 700087 w 1816893"/>
                <a:gd name="connsiteY3" fmla="*/ 297656 h 1019175"/>
                <a:gd name="connsiteX4" fmla="*/ 697706 w 1816893"/>
                <a:gd name="connsiteY4" fmla="*/ 242887 h 1019175"/>
                <a:gd name="connsiteX5" fmla="*/ 664368 w 1816893"/>
                <a:gd name="connsiteY5" fmla="*/ 204787 h 1019175"/>
                <a:gd name="connsiteX6" fmla="*/ 640556 w 1816893"/>
                <a:gd name="connsiteY6" fmla="*/ 214312 h 1019175"/>
                <a:gd name="connsiteX7" fmla="*/ 616743 w 1816893"/>
                <a:gd name="connsiteY7" fmla="*/ 190500 h 1019175"/>
                <a:gd name="connsiteX8" fmla="*/ 547687 w 1816893"/>
                <a:gd name="connsiteY8" fmla="*/ 154781 h 1019175"/>
                <a:gd name="connsiteX9" fmla="*/ 511968 w 1816893"/>
                <a:gd name="connsiteY9" fmla="*/ 157162 h 1019175"/>
                <a:gd name="connsiteX10" fmla="*/ 495300 w 1816893"/>
                <a:gd name="connsiteY10" fmla="*/ 126206 h 1019175"/>
                <a:gd name="connsiteX11" fmla="*/ 481012 w 1816893"/>
                <a:gd name="connsiteY11" fmla="*/ 104775 h 1019175"/>
                <a:gd name="connsiteX12" fmla="*/ 433387 w 1816893"/>
                <a:gd name="connsiteY12" fmla="*/ 71437 h 1019175"/>
                <a:gd name="connsiteX13" fmla="*/ 416718 w 1816893"/>
                <a:gd name="connsiteY13" fmla="*/ 73819 h 1019175"/>
                <a:gd name="connsiteX14" fmla="*/ 376237 w 1816893"/>
                <a:gd name="connsiteY14" fmla="*/ 40481 h 1019175"/>
                <a:gd name="connsiteX15" fmla="*/ 347662 w 1816893"/>
                <a:gd name="connsiteY15" fmla="*/ 14287 h 1019175"/>
                <a:gd name="connsiteX16" fmla="*/ 309562 w 1816893"/>
                <a:gd name="connsiteY16" fmla="*/ 0 h 1019175"/>
                <a:gd name="connsiteX17" fmla="*/ 290512 w 1816893"/>
                <a:gd name="connsiteY17" fmla="*/ 42862 h 1019175"/>
                <a:gd name="connsiteX18" fmla="*/ 330993 w 1816893"/>
                <a:gd name="connsiteY18" fmla="*/ 69056 h 1019175"/>
                <a:gd name="connsiteX19" fmla="*/ 404812 w 1816893"/>
                <a:gd name="connsiteY19" fmla="*/ 157162 h 1019175"/>
                <a:gd name="connsiteX20" fmla="*/ 454818 w 1816893"/>
                <a:gd name="connsiteY20" fmla="*/ 176212 h 1019175"/>
                <a:gd name="connsiteX21" fmla="*/ 514350 w 1816893"/>
                <a:gd name="connsiteY21" fmla="*/ 216694 h 1019175"/>
                <a:gd name="connsiteX22" fmla="*/ 540543 w 1816893"/>
                <a:gd name="connsiteY22" fmla="*/ 204787 h 1019175"/>
                <a:gd name="connsiteX23" fmla="*/ 590550 w 1816893"/>
                <a:gd name="connsiteY23" fmla="*/ 264319 h 1019175"/>
                <a:gd name="connsiteX24" fmla="*/ 609600 w 1816893"/>
                <a:gd name="connsiteY24" fmla="*/ 342900 h 1019175"/>
                <a:gd name="connsiteX25" fmla="*/ 635793 w 1816893"/>
                <a:gd name="connsiteY25" fmla="*/ 333375 h 1019175"/>
                <a:gd name="connsiteX26" fmla="*/ 635793 w 1816893"/>
                <a:gd name="connsiteY26" fmla="*/ 333375 h 1019175"/>
                <a:gd name="connsiteX27" fmla="*/ 650081 w 1816893"/>
                <a:gd name="connsiteY27" fmla="*/ 352425 h 1019175"/>
                <a:gd name="connsiteX28" fmla="*/ 628650 w 1816893"/>
                <a:gd name="connsiteY28" fmla="*/ 361950 h 1019175"/>
                <a:gd name="connsiteX29" fmla="*/ 673893 w 1816893"/>
                <a:gd name="connsiteY29" fmla="*/ 409575 h 1019175"/>
                <a:gd name="connsiteX30" fmla="*/ 666750 w 1816893"/>
                <a:gd name="connsiteY30" fmla="*/ 423862 h 1019175"/>
                <a:gd name="connsiteX31" fmla="*/ 688181 w 1816893"/>
                <a:gd name="connsiteY31" fmla="*/ 452437 h 1019175"/>
                <a:gd name="connsiteX32" fmla="*/ 659606 w 1816893"/>
                <a:gd name="connsiteY32" fmla="*/ 476250 h 1019175"/>
                <a:gd name="connsiteX33" fmla="*/ 590550 w 1816893"/>
                <a:gd name="connsiteY33" fmla="*/ 445294 h 1019175"/>
                <a:gd name="connsiteX34" fmla="*/ 531018 w 1816893"/>
                <a:gd name="connsiteY34" fmla="*/ 450056 h 1019175"/>
                <a:gd name="connsiteX35" fmla="*/ 466725 w 1816893"/>
                <a:gd name="connsiteY35" fmla="*/ 414337 h 1019175"/>
                <a:gd name="connsiteX36" fmla="*/ 454818 w 1816893"/>
                <a:gd name="connsiteY36" fmla="*/ 366712 h 1019175"/>
                <a:gd name="connsiteX37" fmla="*/ 438150 w 1816893"/>
                <a:gd name="connsiteY37" fmla="*/ 350044 h 1019175"/>
                <a:gd name="connsiteX38" fmla="*/ 392906 w 1816893"/>
                <a:gd name="connsiteY38" fmla="*/ 330994 h 1019175"/>
                <a:gd name="connsiteX39" fmla="*/ 335756 w 1816893"/>
                <a:gd name="connsiteY39" fmla="*/ 307181 h 1019175"/>
                <a:gd name="connsiteX40" fmla="*/ 290512 w 1816893"/>
                <a:gd name="connsiteY40" fmla="*/ 278606 h 1019175"/>
                <a:gd name="connsiteX41" fmla="*/ 240506 w 1816893"/>
                <a:gd name="connsiteY41" fmla="*/ 257175 h 1019175"/>
                <a:gd name="connsiteX42" fmla="*/ 214312 w 1816893"/>
                <a:gd name="connsiteY42" fmla="*/ 230981 h 1019175"/>
                <a:gd name="connsiteX43" fmla="*/ 200025 w 1816893"/>
                <a:gd name="connsiteY43" fmla="*/ 240506 h 1019175"/>
                <a:gd name="connsiteX44" fmla="*/ 259556 w 1816893"/>
                <a:gd name="connsiteY44" fmla="*/ 285750 h 1019175"/>
                <a:gd name="connsiteX45" fmla="*/ 254793 w 1816893"/>
                <a:gd name="connsiteY45" fmla="*/ 309562 h 1019175"/>
                <a:gd name="connsiteX46" fmla="*/ 211931 w 1816893"/>
                <a:gd name="connsiteY46" fmla="*/ 276225 h 1019175"/>
                <a:gd name="connsiteX47" fmla="*/ 211931 w 1816893"/>
                <a:gd name="connsiteY47" fmla="*/ 276225 h 1019175"/>
                <a:gd name="connsiteX48" fmla="*/ 180975 w 1816893"/>
                <a:gd name="connsiteY48" fmla="*/ 261937 h 1019175"/>
                <a:gd name="connsiteX49" fmla="*/ 145256 w 1816893"/>
                <a:gd name="connsiteY49" fmla="*/ 257175 h 1019175"/>
                <a:gd name="connsiteX50" fmla="*/ 123825 w 1816893"/>
                <a:gd name="connsiteY50" fmla="*/ 257175 h 1019175"/>
                <a:gd name="connsiteX51" fmla="*/ 116681 w 1816893"/>
                <a:gd name="connsiteY51" fmla="*/ 271462 h 1019175"/>
                <a:gd name="connsiteX52" fmla="*/ 114300 w 1816893"/>
                <a:gd name="connsiteY52" fmla="*/ 283369 h 1019175"/>
                <a:gd name="connsiteX53" fmla="*/ 128587 w 1816893"/>
                <a:gd name="connsiteY53" fmla="*/ 304800 h 1019175"/>
                <a:gd name="connsiteX54" fmla="*/ 159543 w 1816893"/>
                <a:gd name="connsiteY54" fmla="*/ 321469 h 1019175"/>
                <a:gd name="connsiteX55" fmla="*/ 180975 w 1816893"/>
                <a:gd name="connsiteY55" fmla="*/ 338137 h 1019175"/>
                <a:gd name="connsiteX56" fmla="*/ 221456 w 1816893"/>
                <a:gd name="connsiteY56" fmla="*/ 345281 h 1019175"/>
                <a:gd name="connsiteX57" fmla="*/ 238125 w 1816893"/>
                <a:gd name="connsiteY57" fmla="*/ 354806 h 1019175"/>
                <a:gd name="connsiteX58" fmla="*/ 250031 w 1816893"/>
                <a:gd name="connsiteY58" fmla="*/ 369094 h 1019175"/>
                <a:gd name="connsiteX59" fmla="*/ 252412 w 1816893"/>
                <a:gd name="connsiteY59" fmla="*/ 392906 h 1019175"/>
                <a:gd name="connsiteX60" fmla="*/ 235743 w 1816893"/>
                <a:gd name="connsiteY60" fmla="*/ 414337 h 1019175"/>
                <a:gd name="connsiteX61" fmla="*/ 214312 w 1816893"/>
                <a:gd name="connsiteY61" fmla="*/ 428625 h 1019175"/>
                <a:gd name="connsiteX62" fmla="*/ 214312 w 1816893"/>
                <a:gd name="connsiteY62" fmla="*/ 428625 h 1019175"/>
                <a:gd name="connsiteX63" fmla="*/ 185737 w 1816893"/>
                <a:gd name="connsiteY63" fmla="*/ 423862 h 1019175"/>
                <a:gd name="connsiteX64" fmla="*/ 178593 w 1816893"/>
                <a:gd name="connsiteY64" fmla="*/ 445294 h 1019175"/>
                <a:gd name="connsiteX65" fmla="*/ 161925 w 1816893"/>
                <a:gd name="connsiteY65" fmla="*/ 461962 h 1019175"/>
                <a:gd name="connsiteX66" fmla="*/ 128587 w 1816893"/>
                <a:gd name="connsiteY66" fmla="*/ 476250 h 1019175"/>
                <a:gd name="connsiteX67" fmla="*/ 88106 w 1816893"/>
                <a:gd name="connsiteY67" fmla="*/ 478631 h 1019175"/>
                <a:gd name="connsiteX68" fmla="*/ 57150 w 1816893"/>
                <a:gd name="connsiteY68" fmla="*/ 488156 h 1019175"/>
                <a:gd name="connsiteX69" fmla="*/ 42862 w 1816893"/>
                <a:gd name="connsiteY69" fmla="*/ 502444 h 1019175"/>
                <a:gd name="connsiteX70" fmla="*/ 0 w 1816893"/>
                <a:gd name="connsiteY70" fmla="*/ 511969 h 1019175"/>
                <a:gd name="connsiteX71" fmla="*/ 0 w 1816893"/>
                <a:gd name="connsiteY71" fmla="*/ 511969 h 1019175"/>
                <a:gd name="connsiteX72" fmla="*/ 14287 w 1816893"/>
                <a:gd name="connsiteY72" fmla="*/ 531019 h 1019175"/>
                <a:gd name="connsiteX73" fmla="*/ 38100 w 1816893"/>
                <a:gd name="connsiteY73" fmla="*/ 540544 h 1019175"/>
                <a:gd name="connsiteX74" fmla="*/ 109537 w 1816893"/>
                <a:gd name="connsiteY74" fmla="*/ 516731 h 1019175"/>
                <a:gd name="connsiteX75" fmla="*/ 147637 w 1816893"/>
                <a:gd name="connsiteY75" fmla="*/ 497681 h 1019175"/>
                <a:gd name="connsiteX76" fmla="*/ 166687 w 1816893"/>
                <a:gd name="connsiteY76" fmla="*/ 488156 h 1019175"/>
                <a:gd name="connsiteX77" fmla="*/ 190500 w 1816893"/>
                <a:gd name="connsiteY77" fmla="*/ 471487 h 1019175"/>
                <a:gd name="connsiteX78" fmla="*/ 207168 w 1816893"/>
                <a:gd name="connsiteY78" fmla="*/ 457200 h 1019175"/>
                <a:gd name="connsiteX79" fmla="*/ 245268 w 1816893"/>
                <a:gd name="connsiteY79" fmla="*/ 450056 h 1019175"/>
                <a:gd name="connsiteX80" fmla="*/ 280987 w 1816893"/>
                <a:gd name="connsiteY80" fmla="*/ 438150 h 1019175"/>
                <a:gd name="connsiteX81" fmla="*/ 311943 w 1816893"/>
                <a:gd name="connsiteY81" fmla="*/ 442912 h 1019175"/>
                <a:gd name="connsiteX82" fmla="*/ 378618 w 1816893"/>
                <a:gd name="connsiteY82" fmla="*/ 442912 h 1019175"/>
                <a:gd name="connsiteX83" fmla="*/ 421481 w 1816893"/>
                <a:gd name="connsiteY83" fmla="*/ 442912 h 1019175"/>
                <a:gd name="connsiteX84" fmla="*/ 440531 w 1816893"/>
                <a:gd name="connsiteY84" fmla="*/ 469106 h 1019175"/>
                <a:gd name="connsiteX85" fmla="*/ 500062 w 1816893"/>
                <a:gd name="connsiteY85" fmla="*/ 464344 h 1019175"/>
                <a:gd name="connsiteX86" fmla="*/ 554831 w 1816893"/>
                <a:gd name="connsiteY86" fmla="*/ 464344 h 1019175"/>
                <a:gd name="connsiteX87" fmla="*/ 554831 w 1816893"/>
                <a:gd name="connsiteY87" fmla="*/ 464344 h 1019175"/>
                <a:gd name="connsiteX88" fmla="*/ 595312 w 1816893"/>
                <a:gd name="connsiteY88" fmla="*/ 466725 h 1019175"/>
                <a:gd name="connsiteX89" fmla="*/ 602456 w 1816893"/>
                <a:gd name="connsiteY89" fmla="*/ 478631 h 1019175"/>
                <a:gd name="connsiteX90" fmla="*/ 595313 w 1816893"/>
                <a:gd name="connsiteY90" fmla="*/ 485774 h 1019175"/>
                <a:gd name="connsiteX91" fmla="*/ 645318 w 1816893"/>
                <a:gd name="connsiteY91" fmla="*/ 509587 h 1019175"/>
                <a:gd name="connsiteX92" fmla="*/ 704850 w 1816893"/>
                <a:gd name="connsiteY92" fmla="*/ 545306 h 1019175"/>
                <a:gd name="connsiteX93" fmla="*/ 735806 w 1816893"/>
                <a:gd name="connsiteY93" fmla="*/ 566737 h 1019175"/>
                <a:gd name="connsiteX94" fmla="*/ 757237 w 1816893"/>
                <a:gd name="connsiteY94" fmla="*/ 571500 h 1019175"/>
                <a:gd name="connsiteX95" fmla="*/ 785812 w 1816893"/>
                <a:gd name="connsiteY95" fmla="*/ 592931 h 1019175"/>
                <a:gd name="connsiteX96" fmla="*/ 821531 w 1816893"/>
                <a:gd name="connsiteY96" fmla="*/ 621506 h 1019175"/>
                <a:gd name="connsiteX97" fmla="*/ 871537 w 1816893"/>
                <a:gd name="connsiteY97" fmla="*/ 635794 h 1019175"/>
                <a:gd name="connsiteX98" fmla="*/ 900112 w 1816893"/>
                <a:gd name="connsiteY98" fmla="*/ 654844 h 1019175"/>
                <a:gd name="connsiteX99" fmla="*/ 933450 w 1816893"/>
                <a:gd name="connsiteY99" fmla="*/ 690562 h 1019175"/>
                <a:gd name="connsiteX100" fmla="*/ 1028700 w 1816893"/>
                <a:gd name="connsiteY100" fmla="*/ 738187 h 1019175"/>
                <a:gd name="connsiteX101" fmla="*/ 1035843 w 1816893"/>
                <a:gd name="connsiteY101" fmla="*/ 742949 h 1019175"/>
                <a:gd name="connsiteX102" fmla="*/ 1038225 w 1816893"/>
                <a:gd name="connsiteY102" fmla="*/ 757237 h 1019175"/>
                <a:gd name="connsiteX103" fmla="*/ 1033462 w 1816893"/>
                <a:gd name="connsiteY103" fmla="*/ 754856 h 1019175"/>
                <a:gd name="connsiteX104" fmla="*/ 1035843 w 1816893"/>
                <a:gd name="connsiteY104" fmla="*/ 802481 h 1019175"/>
                <a:gd name="connsiteX105" fmla="*/ 1038225 w 1816893"/>
                <a:gd name="connsiteY105" fmla="*/ 831056 h 1019175"/>
                <a:gd name="connsiteX106" fmla="*/ 1104900 w 1816893"/>
                <a:gd name="connsiteY106" fmla="*/ 881062 h 1019175"/>
                <a:gd name="connsiteX107" fmla="*/ 1123950 w 1816893"/>
                <a:gd name="connsiteY107" fmla="*/ 900112 h 1019175"/>
                <a:gd name="connsiteX108" fmla="*/ 1152525 w 1816893"/>
                <a:gd name="connsiteY108" fmla="*/ 907256 h 1019175"/>
                <a:gd name="connsiteX109" fmla="*/ 1159668 w 1816893"/>
                <a:gd name="connsiteY109" fmla="*/ 921544 h 1019175"/>
                <a:gd name="connsiteX110" fmla="*/ 1152525 w 1816893"/>
                <a:gd name="connsiteY110" fmla="*/ 933450 h 1019175"/>
                <a:gd name="connsiteX111" fmla="*/ 1159668 w 1816893"/>
                <a:gd name="connsiteY111" fmla="*/ 950119 h 1019175"/>
                <a:gd name="connsiteX112" fmla="*/ 1195387 w 1816893"/>
                <a:gd name="connsiteY112" fmla="*/ 959644 h 1019175"/>
                <a:gd name="connsiteX113" fmla="*/ 1231106 w 1816893"/>
                <a:gd name="connsiteY113" fmla="*/ 981075 h 1019175"/>
                <a:gd name="connsiteX114" fmla="*/ 1245393 w 1816893"/>
                <a:gd name="connsiteY114" fmla="*/ 995362 h 1019175"/>
                <a:gd name="connsiteX115" fmla="*/ 1259681 w 1816893"/>
                <a:gd name="connsiteY115" fmla="*/ 1012031 h 1019175"/>
                <a:gd name="connsiteX116" fmla="*/ 1309687 w 1816893"/>
                <a:gd name="connsiteY116" fmla="*/ 1019175 h 1019175"/>
                <a:gd name="connsiteX117" fmla="*/ 1362074 w 1816893"/>
                <a:gd name="connsiteY117" fmla="*/ 1004887 h 1019175"/>
                <a:gd name="connsiteX118" fmla="*/ 1402556 w 1816893"/>
                <a:gd name="connsiteY118" fmla="*/ 971550 h 1019175"/>
                <a:gd name="connsiteX119" fmla="*/ 1404937 w 1816893"/>
                <a:gd name="connsiteY119" fmla="*/ 954881 h 1019175"/>
                <a:gd name="connsiteX120" fmla="*/ 1428750 w 1816893"/>
                <a:gd name="connsiteY120" fmla="*/ 962025 h 1019175"/>
                <a:gd name="connsiteX121" fmla="*/ 1454943 w 1816893"/>
                <a:gd name="connsiteY121" fmla="*/ 973931 h 1019175"/>
                <a:gd name="connsiteX122" fmla="*/ 1473993 w 1816893"/>
                <a:gd name="connsiteY122" fmla="*/ 985837 h 1019175"/>
                <a:gd name="connsiteX123" fmla="*/ 1512094 w 1816893"/>
                <a:gd name="connsiteY123" fmla="*/ 981075 h 1019175"/>
                <a:gd name="connsiteX124" fmla="*/ 1547812 w 1816893"/>
                <a:gd name="connsiteY124" fmla="*/ 964406 h 1019175"/>
                <a:gd name="connsiteX125" fmla="*/ 1562100 w 1816893"/>
                <a:gd name="connsiteY125" fmla="*/ 964406 h 1019175"/>
                <a:gd name="connsiteX126" fmla="*/ 1564481 w 1816893"/>
                <a:gd name="connsiteY126" fmla="*/ 959644 h 1019175"/>
                <a:gd name="connsiteX127" fmla="*/ 1578768 w 1816893"/>
                <a:gd name="connsiteY127" fmla="*/ 976312 h 1019175"/>
                <a:gd name="connsiteX128" fmla="*/ 1578768 w 1816893"/>
                <a:gd name="connsiteY128" fmla="*/ 976312 h 1019175"/>
                <a:gd name="connsiteX129" fmla="*/ 1585913 w 1816893"/>
                <a:gd name="connsiteY129" fmla="*/ 983456 h 1019175"/>
                <a:gd name="connsiteX130" fmla="*/ 1602582 w 1816893"/>
                <a:gd name="connsiteY130" fmla="*/ 995363 h 1019175"/>
                <a:gd name="connsiteX131" fmla="*/ 1652588 w 1816893"/>
                <a:gd name="connsiteY131" fmla="*/ 988219 h 1019175"/>
                <a:gd name="connsiteX132" fmla="*/ 1666875 w 1816893"/>
                <a:gd name="connsiteY132" fmla="*/ 976312 h 1019175"/>
                <a:gd name="connsiteX133" fmla="*/ 1683543 w 1816893"/>
                <a:gd name="connsiteY133" fmla="*/ 964406 h 1019175"/>
                <a:gd name="connsiteX134" fmla="*/ 1693068 w 1816893"/>
                <a:gd name="connsiteY134" fmla="*/ 935831 h 1019175"/>
                <a:gd name="connsiteX135" fmla="*/ 1702593 w 1816893"/>
                <a:gd name="connsiteY135" fmla="*/ 921543 h 1019175"/>
                <a:gd name="connsiteX136" fmla="*/ 1721643 w 1816893"/>
                <a:gd name="connsiteY136" fmla="*/ 916781 h 1019175"/>
                <a:gd name="connsiteX137" fmla="*/ 1769268 w 1816893"/>
                <a:gd name="connsiteY137" fmla="*/ 923925 h 1019175"/>
                <a:gd name="connsiteX138" fmla="*/ 1793081 w 1816893"/>
                <a:gd name="connsiteY138" fmla="*/ 923925 h 1019175"/>
                <a:gd name="connsiteX139" fmla="*/ 1816893 w 1816893"/>
                <a:gd name="connsiteY139" fmla="*/ 897732 h 1019175"/>
                <a:gd name="connsiteX140" fmla="*/ 1785937 w 1816893"/>
                <a:gd name="connsiteY140" fmla="*/ 862012 h 1019175"/>
                <a:gd name="connsiteX141" fmla="*/ 1745456 w 1816893"/>
                <a:gd name="connsiteY141" fmla="*/ 812006 h 1019175"/>
                <a:gd name="connsiteX142" fmla="*/ 1726406 w 1816893"/>
                <a:gd name="connsiteY142" fmla="*/ 790575 h 1019175"/>
                <a:gd name="connsiteX143" fmla="*/ 1693068 w 1816893"/>
                <a:gd name="connsiteY143" fmla="*/ 792956 h 1019175"/>
                <a:gd name="connsiteX144" fmla="*/ 1685925 w 1816893"/>
                <a:gd name="connsiteY144" fmla="*/ 795338 h 1019175"/>
                <a:gd name="connsiteX145" fmla="*/ 1676400 w 1816893"/>
                <a:gd name="connsiteY145" fmla="*/ 814388 h 1019175"/>
                <a:gd name="connsiteX146" fmla="*/ 1662113 w 1816893"/>
                <a:gd name="connsiteY146" fmla="*/ 797719 h 1019175"/>
                <a:gd name="connsiteX147" fmla="*/ 1669256 w 1816893"/>
                <a:gd name="connsiteY147" fmla="*/ 802481 h 1019175"/>
                <a:gd name="connsiteX148" fmla="*/ 1647825 w 1816893"/>
                <a:gd name="connsiteY148" fmla="*/ 773906 h 1019175"/>
                <a:gd name="connsiteX149" fmla="*/ 1635919 w 1816893"/>
                <a:gd name="connsiteY149" fmla="*/ 781049 h 1019175"/>
                <a:gd name="connsiteX150" fmla="*/ 1624012 w 1816893"/>
                <a:gd name="connsiteY150" fmla="*/ 771525 h 1019175"/>
                <a:gd name="connsiteX151" fmla="*/ 1619249 w 1816893"/>
                <a:gd name="connsiteY151" fmla="*/ 778669 h 1019175"/>
                <a:gd name="connsiteX152" fmla="*/ 1602581 w 1816893"/>
                <a:gd name="connsiteY152" fmla="*/ 773906 h 1019175"/>
                <a:gd name="connsiteX153" fmla="*/ 1590675 w 1816893"/>
                <a:gd name="connsiteY153" fmla="*/ 766763 h 1019175"/>
                <a:gd name="connsiteX154" fmla="*/ 1550193 w 1816893"/>
                <a:gd name="connsiteY154" fmla="*/ 745331 h 1019175"/>
                <a:gd name="connsiteX155" fmla="*/ 1528762 w 1816893"/>
                <a:gd name="connsiteY155" fmla="*/ 740569 h 1019175"/>
                <a:gd name="connsiteX156" fmla="*/ 1500187 w 1816893"/>
                <a:gd name="connsiteY156" fmla="*/ 721519 h 1019175"/>
                <a:gd name="connsiteX157" fmla="*/ 1493043 w 1816893"/>
                <a:gd name="connsiteY157" fmla="*/ 697706 h 1019175"/>
                <a:gd name="connsiteX158" fmla="*/ 1476375 w 1816893"/>
                <a:gd name="connsiteY158" fmla="*/ 683419 h 1019175"/>
                <a:gd name="connsiteX159" fmla="*/ 1440656 w 1816893"/>
                <a:gd name="connsiteY159" fmla="*/ 700087 h 1019175"/>
                <a:gd name="connsiteX160" fmla="*/ 1419225 w 1816893"/>
                <a:gd name="connsiteY160" fmla="*/ 702469 h 1019175"/>
                <a:gd name="connsiteX161" fmla="*/ 1393031 w 1816893"/>
                <a:gd name="connsiteY161" fmla="*/ 685800 h 1019175"/>
                <a:gd name="connsiteX162" fmla="*/ 1331118 w 1816893"/>
                <a:gd name="connsiteY162" fmla="*/ 621506 h 1019175"/>
                <a:gd name="connsiteX163" fmla="*/ 1314450 w 1816893"/>
                <a:gd name="connsiteY163" fmla="*/ 581025 h 1019175"/>
                <a:gd name="connsiteX164" fmla="*/ 1312068 w 1816893"/>
                <a:gd name="connsiteY164" fmla="*/ 550069 h 1019175"/>
                <a:gd name="connsiteX165" fmla="*/ 1295400 w 1816893"/>
                <a:gd name="connsiteY165" fmla="*/ 521494 h 1019175"/>
                <a:gd name="connsiteX166" fmla="*/ 1278731 w 1816893"/>
                <a:gd name="connsiteY166" fmla="*/ 504825 h 1019175"/>
                <a:gd name="connsiteX167" fmla="*/ 1264443 w 1816893"/>
                <a:gd name="connsiteY167" fmla="*/ 495300 h 1019175"/>
                <a:gd name="connsiteX168" fmla="*/ 1209675 w 1816893"/>
                <a:gd name="connsiteY168" fmla="*/ 495300 h 1019175"/>
                <a:gd name="connsiteX169" fmla="*/ 1193006 w 1816893"/>
                <a:gd name="connsiteY169" fmla="*/ 497681 h 1019175"/>
                <a:gd name="connsiteX170" fmla="*/ 1143000 w 1816893"/>
                <a:gd name="connsiteY170" fmla="*/ 476250 h 1019175"/>
                <a:gd name="connsiteX171" fmla="*/ 1142999 w 1816893"/>
                <a:gd name="connsiteY171" fmla="*/ 476250 h 1019175"/>
                <a:gd name="connsiteX172" fmla="*/ 1126331 w 1816893"/>
                <a:gd name="connsiteY172" fmla="*/ 464344 h 1019175"/>
                <a:gd name="connsiteX173" fmla="*/ 1097756 w 1816893"/>
                <a:gd name="connsiteY173" fmla="*/ 459581 h 1019175"/>
                <a:gd name="connsiteX174" fmla="*/ 1064418 w 1816893"/>
                <a:gd name="connsiteY174" fmla="*/ 447675 h 1019175"/>
                <a:gd name="connsiteX175" fmla="*/ 1038225 w 1816893"/>
                <a:gd name="connsiteY175" fmla="*/ 447675 h 1019175"/>
                <a:gd name="connsiteX176" fmla="*/ 1009650 w 1816893"/>
                <a:gd name="connsiteY176" fmla="*/ 447675 h 1019175"/>
                <a:gd name="connsiteX177" fmla="*/ 962025 w 1816893"/>
                <a:gd name="connsiteY177" fmla="*/ 469106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816893" h="1019175">
                  <a:moveTo>
                    <a:pt x="962025" y="469106"/>
                  </a:moveTo>
                  <a:lnTo>
                    <a:pt x="907256" y="435769"/>
                  </a:lnTo>
                  <a:lnTo>
                    <a:pt x="866775" y="435769"/>
                  </a:lnTo>
                  <a:lnTo>
                    <a:pt x="700087" y="297656"/>
                  </a:lnTo>
                  <a:cubicBezTo>
                    <a:pt x="699293" y="279400"/>
                    <a:pt x="698500" y="261143"/>
                    <a:pt x="697706" y="242887"/>
                  </a:cubicBezTo>
                  <a:lnTo>
                    <a:pt x="664368" y="204787"/>
                  </a:lnTo>
                  <a:lnTo>
                    <a:pt x="640556" y="214312"/>
                  </a:lnTo>
                  <a:lnTo>
                    <a:pt x="616743" y="190500"/>
                  </a:lnTo>
                  <a:lnTo>
                    <a:pt x="547687" y="154781"/>
                  </a:lnTo>
                  <a:lnTo>
                    <a:pt x="511968" y="157162"/>
                  </a:lnTo>
                  <a:lnTo>
                    <a:pt x="495300" y="126206"/>
                  </a:lnTo>
                  <a:lnTo>
                    <a:pt x="481012" y="104775"/>
                  </a:lnTo>
                  <a:lnTo>
                    <a:pt x="433387" y="71437"/>
                  </a:lnTo>
                  <a:lnTo>
                    <a:pt x="416718" y="73819"/>
                  </a:lnTo>
                  <a:lnTo>
                    <a:pt x="376237" y="40481"/>
                  </a:lnTo>
                  <a:lnTo>
                    <a:pt x="347662" y="14287"/>
                  </a:lnTo>
                  <a:lnTo>
                    <a:pt x="309562" y="0"/>
                  </a:lnTo>
                  <a:lnTo>
                    <a:pt x="290512" y="42862"/>
                  </a:lnTo>
                  <a:lnTo>
                    <a:pt x="330993" y="69056"/>
                  </a:lnTo>
                  <a:lnTo>
                    <a:pt x="404812" y="157162"/>
                  </a:lnTo>
                  <a:lnTo>
                    <a:pt x="454818" y="176212"/>
                  </a:lnTo>
                  <a:lnTo>
                    <a:pt x="514350" y="216694"/>
                  </a:lnTo>
                  <a:lnTo>
                    <a:pt x="540543" y="204787"/>
                  </a:lnTo>
                  <a:lnTo>
                    <a:pt x="590550" y="264319"/>
                  </a:lnTo>
                  <a:lnTo>
                    <a:pt x="609600" y="342900"/>
                  </a:lnTo>
                  <a:lnTo>
                    <a:pt x="635793" y="333375"/>
                  </a:lnTo>
                  <a:lnTo>
                    <a:pt x="635793" y="333375"/>
                  </a:lnTo>
                  <a:lnTo>
                    <a:pt x="650081" y="352425"/>
                  </a:lnTo>
                  <a:lnTo>
                    <a:pt x="628650" y="361950"/>
                  </a:lnTo>
                  <a:lnTo>
                    <a:pt x="673893" y="409575"/>
                  </a:lnTo>
                  <a:lnTo>
                    <a:pt x="666750" y="423862"/>
                  </a:lnTo>
                  <a:lnTo>
                    <a:pt x="688181" y="452437"/>
                  </a:lnTo>
                  <a:lnTo>
                    <a:pt x="659606" y="476250"/>
                  </a:lnTo>
                  <a:lnTo>
                    <a:pt x="590550" y="445294"/>
                  </a:lnTo>
                  <a:lnTo>
                    <a:pt x="531018" y="450056"/>
                  </a:lnTo>
                  <a:lnTo>
                    <a:pt x="466725" y="414337"/>
                  </a:lnTo>
                  <a:lnTo>
                    <a:pt x="454818" y="366712"/>
                  </a:lnTo>
                  <a:lnTo>
                    <a:pt x="438150" y="350044"/>
                  </a:lnTo>
                  <a:lnTo>
                    <a:pt x="392906" y="330994"/>
                  </a:lnTo>
                  <a:lnTo>
                    <a:pt x="335756" y="307181"/>
                  </a:lnTo>
                  <a:lnTo>
                    <a:pt x="290512" y="278606"/>
                  </a:lnTo>
                  <a:lnTo>
                    <a:pt x="240506" y="257175"/>
                  </a:lnTo>
                  <a:lnTo>
                    <a:pt x="214312" y="230981"/>
                  </a:lnTo>
                  <a:lnTo>
                    <a:pt x="200025" y="240506"/>
                  </a:lnTo>
                  <a:lnTo>
                    <a:pt x="259556" y="285750"/>
                  </a:lnTo>
                  <a:lnTo>
                    <a:pt x="254793" y="309562"/>
                  </a:lnTo>
                  <a:lnTo>
                    <a:pt x="211931" y="276225"/>
                  </a:lnTo>
                  <a:lnTo>
                    <a:pt x="211931" y="276225"/>
                  </a:lnTo>
                  <a:lnTo>
                    <a:pt x="180975" y="261937"/>
                  </a:lnTo>
                  <a:lnTo>
                    <a:pt x="145256" y="257175"/>
                  </a:lnTo>
                  <a:lnTo>
                    <a:pt x="123825" y="257175"/>
                  </a:lnTo>
                  <a:lnTo>
                    <a:pt x="116681" y="271462"/>
                  </a:lnTo>
                  <a:lnTo>
                    <a:pt x="114300" y="283369"/>
                  </a:lnTo>
                  <a:lnTo>
                    <a:pt x="128587" y="304800"/>
                  </a:lnTo>
                  <a:lnTo>
                    <a:pt x="159543" y="321469"/>
                  </a:lnTo>
                  <a:lnTo>
                    <a:pt x="180975" y="338137"/>
                  </a:lnTo>
                  <a:lnTo>
                    <a:pt x="221456" y="345281"/>
                  </a:lnTo>
                  <a:lnTo>
                    <a:pt x="238125" y="354806"/>
                  </a:lnTo>
                  <a:lnTo>
                    <a:pt x="250031" y="369094"/>
                  </a:lnTo>
                  <a:lnTo>
                    <a:pt x="252412" y="392906"/>
                  </a:lnTo>
                  <a:lnTo>
                    <a:pt x="235743" y="414337"/>
                  </a:lnTo>
                  <a:lnTo>
                    <a:pt x="214312" y="428625"/>
                  </a:lnTo>
                  <a:lnTo>
                    <a:pt x="214312" y="428625"/>
                  </a:lnTo>
                  <a:lnTo>
                    <a:pt x="185737" y="423862"/>
                  </a:lnTo>
                  <a:lnTo>
                    <a:pt x="178593" y="445294"/>
                  </a:lnTo>
                  <a:lnTo>
                    <a:pt x="161925" y="461962"/>
                  </a:lnTo>
                  <a:lnTo>
                    <a:pt x="128587" y="476250"/>
                  </a:lnTo>
                  <a:lnTo>
                    <a:pt x="88106" y="478631"/>
                  </a:lnTo>
                  <a:lnTo>
                    <a:pt x="57150" y="488156"/>
                  </a:lnTo>
                  <a:lnTo>
                    <a:pt x="42862" y="502444"/>
                  </a:lnTo>
                  <a:lnTo>
                    <a:pt x="0" y="511969"/>
                  </a:lnTo>
                  <a:lnTo>
                    <a:pt x="0" y="511969"/>
                  </a:lnTo>
                  <a:lnTo>
                    <a:pt x="14287" y="531019"/>
                  </a:lnTo>
                  <a:lnTo>
                    <a:pt x="38100" y="540544"/>
                  </a:lnTo>
                  <a:lnTo>
                    <a:pt x="109537" y="516731"/>
                  </a:lnTo>
                  <a:lnTo>
                    <a:pt x="147637" y="497681"/>
                  </a:lnTo>
                  <a:lnTo>
                    <a:pt x="166687" y="488156"/>
                  </a:lnTo>
                  <a:lnTo>
                    <a:pt x="190500" y="471487"/>
                  </a:lnTo>
                  <a:lnTo>
                    <a:pt x="207168" y="457200"/>
                  </a:lnTo>
                  <a:lnTo>
                    <a:pt x="245268" y="450056"/>
                  </a:lnTo>
                  <a:lnTo>
                    <a:pt x="280987" y="438150"/>
                  </a:lnTo>
                  <a:lnTo>
                    <a:pt x="311943" y="442912"/>
                  </a:lnTo>
                  <a:lnTo>
                    <a:pt x="378618" y="442912"/>
                  </a:lnTo>
                  <a:lnTo>
                    <a:pt x="421481" y="442912"/>
                  </a:lnTo>
                  <a:lnTo>
                    <a:pt x="440531" y="469106"/>
                  </a:lnTo>
                  <a:lnTo>
                    <a:pt x="500062" y="464344"/>
                  </a:lnTo>
                  <a:lnTo>
                    <a:pt x="554831" y="464344"/>
                  </a:lnTo>
                  <a:lnTo>
                    <a:pt x="554831" y="464344"/>
                  </a:lnTo>
                  <a:lnTo>
                    <a:pt x="595312" y="466725"/>
                  </a:lnTo>
                  <a:cubicBezTo>
                    <a:pt x="597693" y="470694"/>
                    <a:pt x="602456" y="475456"/>
                    <a:pt x="602456" y="478631"/>
                  </a:cubicBezTo>
                  <a:lnTo>
                    <a:pt x="595313" y="485774"/>
                  </a:lnTo>
                  <a:lnTo>
                    <a:pt x="645318" y="509587"/>
                  </a:lnTo>
                  <a:lnTo>
                    <a:pt x="704850" y="545306"/>
                  </a:lnTo>
                  <a:lnTo>
                    <a:pt x="735806" y="566737"/>
                  </a:lnTo>
                  <a:lnTo>
                    <a:pt x="757237" y="571500"/>
                  </a:lnTo>
                  <a:lnTo>
                    <a:pt x="785812" y="592931"/>
                  </a:lnTo>
                  <a:lnTo>
                    <a:pt x="821531" y="621506"/>
                  </a:lnTo>
                  <a:lnTo>
                    <a:pt x="871537" y="635794"/>
                  </a:lnTo>
                  <a:lnTo>
                    <a:pt x="900112" y="654844"/>
                  </a:lnTo>
                  <a:lnTo>
                    <a:pt x="933450" y="690562"/>
                  </a:lnTo>
                  <a:lnTo>
                    <a:pt x="1028700" y="738187"/>
                  </a:lnTo>
                  <a:lnTo>
                    <a:pt x="1035843" y="742949"/>
                  </a:lnTo>
                  <a:lnTo>
                    <a:pt x="1038225" y="757237"/>
                  </a:lnTo>
                  <a:lnTo>
                    <a:pt x="1033462" y="754856"/>
                  </a:lnTo>
                  <a:lnTo>
                    <a:pt x="1035843" y="802481"/>
                  </a:lnTo>
                  <a:lnTo>
                    <a:pt x="1038225" y="831056"/>
                  </a:lnTo>
                  <a:lnTo>
                    <a:pt x="1104900" y="881062"/>
                  </a:lnTo>
                  <a:lnTo>
                    <a:pt x="1123950" y="900112"/>
                  </a:lnTo>
                  <a:lnTo>
                    <a:pt x="1152525" y="907256"/>
                  </a:lnTo>
                  <a:lnTo>
                    <a:pt x="1159668" y="921544"/>
                  </a:lnTo>
                  <a:lnTo>
                    <a:pt x="1152525" y="933450"/>
                  </a:lnTo>
                  <a:lnTo>
                    <a:pt x="1159668" y="950119"/>
                  </a:lnTo>
                  <a:lnTo>
                    <a:pt x="1195387" y="959644"/>
                  </a:lnTo>
                  <a:lnTo>
                    <a:pt x="1231106" y="981075"/>
                  </a:lnTo>
                  <a:lnTo>
                    <a:pt x="1245393" y="995362"/>
                  </a:lnTo>
                  <a:lnTo>
                    <a:pt x="1259681" y="1012031"/>
                  </a:lnTo>
                  <a:lnTo>
                    <a:pt x="1309687" y="1019175"/>
                  </a:lnTo>
                  <a:lnTo>
                    <a:pt x="1362074" y="1004887"/>
                  </a:lnTo>
                  <a:lnTo>
                    <a:pt x="1402556" y="971550"/>
                  </a:lnTo>
                  <a:lnTo>
                    <a:pt x="1404937" y="954881"/>
                  </a:lnTo>
                  <a:lnTo>
                    <a:pt x="1428750" y="962025"/>
                  </a:lnTo>
                  <a:lnTo>
                    <a:pt x="1454943" y="973931"/>
                  </a:lnTo>
                  <a:lnTo>
                    <a:pt x="1473993" y="985837"/>
                  </a:lnTo>
                  <a:lnTo>
                    <a:pt x="1512094" y="981075"/>
                  </a:lnTo>
                  <a:lnTo>
                    <a:pt x="1547812" y="964406"/>
                  </a:lnTo>
                  <a:lnTo>
                    <a:pt x="1562100" y="964406"/>
                  </a:lnTo>
                  <a:lnTo>
                    <a:pt x="1564481" y="959644"/>
                  </a:lnTo>
                  <a:lnTo>
                    <a:pt x="1578768" y="976312"/>
                  </a:lnTo>
                  <a:lnTo>
                    <a:pt x="1578768" y="976312"/>
                  </a:lnTo>
                  <a:cubicBezTo>
                    <a:pt x="1579959" y="977503"/>
                    <a:pt x="1581944" y="980281"/>
                    <a:pt x="1585913" y="983456"/>
                  </a:cubicBezTo>
                  <a:cubicBezTo>
                    <a:pt x="1589882" y="986631"/>
                    <a:pt x="1591470" y="994569"/>
                    <a:pt x="1602582" y="995363"/>
                  </a:cubicBezTo>
                  <a:cubicBezTo>
                    <a:pt x="1613694" y="996157"/>
                    <a:pt x="1630363" y="990600"/>
                    <a:pt x="1652588" y="988219"/>
                  </a:cubicBezTo>
                  <a:lnTo>
                    <a:pt x="1666875" y="976312"/>
                  </a:lnTo>
                  <a:lnTo>
                    <a:pt x="1683543" y="964406"/>
                  </a:lnTo>
                  <a:lnTo>
                    <a:pt x="1693068" y="935831"/>
                  </a:lnTo>
                  <a:lnTo>
                    <a:pt x="1702593" y="921543"/>
                  </a:lnTo>
                  <a:lnTo>
                    <a:pt x="1721643" y="916781"/>
                  </a:lnTo>
                  <a:lnTo>
                    <a:pt x="1769268" y="923925"/>
                  </a:lnTo>
                  <a:lnTo>
                    <a:pt x="1793081" y="923925"/>
                  </a:lnTo>
                  <a:lnTo>
                    <a:pt x="1816893" y="897732"/>
                  </a:lnTo>
                  <a:lnTo>
                    <a:pt x="1785937" y="862012"/>
                  </a:lnTo>
                  <a:lnTo>
                    <a:pt x="1745456" y="812006"/>
                  </a:lnTo>
                  <a:lnTo>
                    <a:pt x="1726406" y="790575"/>
                  </a:lnTo>
                  <a:lnTo>
                    <a:pt x="1693068" y="792956"/>
                  </a:lnTo>
                  <a:lnTo>
                    <a:pt x="1685925" y="795338"/>
                  </a:lnTo>
                  <a:lnTo>
                    <a:pt x="1676400" y="814388"/>
                  </a:lnTo>
                  <a:lnTo>
                    <a:pt x="1662113" y="797719"/>
                  </a:lnTo>
                  <a:lnTo>
                    <a:pt x="1669256" y="802481"/>
                  </a:lnTo>
                  <a:lnTo>
                    <a:pt x="1647825" y="773906"/>
                  </a:lnTo>
                  <a:lnTo>
                    <a:pt x="1635919" y="781049"/>
                  </a:lnTo>
                  <a:cubicBezTo>
                    <a:pt x="1628775" y="777874"/>
                    <a:pt x="1626790" y="771922"/>
                    <a:pt x="1624012" y="771525"/>
                  </a:cubicBezTo>
                  <a:cubicBezTo>
                    <a:pt x="1621234" y="771128"/>
                    <a:pt x="1620837" y="776288"/>
                    <a:pt x="1619249" y="778669"/>
                  </a:cubicBezTo>
                  <a:cubicBezTo>
                    <a:pt x="1612105" y="779463"/>
                    <a:pt x="1607343" y="775890"/>
                    <a:pt x="1602581" y="773906"/>
                  </a:cubicBezTo>
                  <a:cubicBezTo>
                    <a:pt x="1597819" y="771922"/>
                    <a:pt x="1594644" y="769144"/>
                    <a:pt x="1590675" y="766763"/>
                  </a:cubicBezTo>
                  <a:lnTo>
                    <a:pt x="1550193" y="745331"/>
                  </a:lnTo>
                  <a:lnTo>
                    <a:pt x="1528762" y="740569"/>
                  </a:lnTo>
                  <a:lnTo>
                    <a:pt x="1500187" y="721519"/>
                  </a:lnTo>
                  <a:lnTo>
                    <a:pt x="1493043" y="697706"/>
                  </a:lnTo>
                  <a:lnTo>
                    <a:pt x="1476375" y="683419"/>
                  </a:lnTo>
                  <a:lnTo>
                    <a:pt x="1440656" y="700087"/>
                  </a:lnTo>
                  <a:lnTo>
                    <a:pt x="1419225" y="702469"/>
                  </a:lnTo>
                  <a:lnTo>
                    <a:pt x="1393031" y="685800"/>
                  </a:lnTo>
                  <a:lnTo>
                    <a:pt x="1331118" y="621506"/>
                  </a:lnTo>
                  <a:lnTo>
                    <a:pt x="1314450" y="581025"/>
                  </a:lnTo>
                  <a:lnTo>
                    <a:pt x="1312068" y="550069"/>
                  </a:lnTo>
                  <a:lnTo>
                    <a:pt x="1295400" y="521494"/>
                  </a:lnTo>
                  <a:lnTo>
                    <a:pt x="1278731" y="504825"/>
                  </a:lnTo>
                  <a:lnTo>
                    <a:pt x="1264443" y="495300"/>
                  </a:lnTo>
                  <a:lnTo>
                    <a:pt x="1209675" y="495300"/>
                  </a:lnTo>
                  <a:lnTo>
                    <a:pt x="1193006" y="497681"/>
                  </a:lnTo>
                  <a:lnTo>
                    <a:pt x="1143000" y="476250"/>
                  </a:lnTo>
                  <a:lnTo>
                    <a:pt x="1142999" y="476250"/>
                  </a:lnTo>
                  <a:lnTo>
                    <a:pt x="1126331" y="464344"/>
                  </a:lnTo>
                  <a:lnTo>
                    <a:pt x="1097756" y="459581"/>
                  </a:lnTo>
                  <a:lnTo>
                    <a:pt x="1064418" y="447675"/>
                  </a:lnTo>
                  <a:lnTo>
                    <a:pt x="1038225" y="447675"/>
                  </a:lnTo>
                  <a:lnTo>
                    <a:pt x="1009650" y="447675"/>
                  </a:lnTo>
                  <a:lnTo>
                    <a:pt x="962025" y="4691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Vierwaldstättersee">
              <a:extLst>
                <a:ext uri="{FF2B5EF4-FFF2-40B4-BE49-F238E27FC236}">
                  <a16:creationId xmlns:a16="http://schemas.microsoft.com/office/drawing/2014/main" id="{6BF05328-C917-4276-A975-98BA77C5CFBA}"/>
                </a:ext>
              </a:extLst>
            </p:cNvPr>
            <p:cNvSpPr/>
            <p:nvPr/>
          </p:nvSpPr>
          <p:spPr>
            <a:xfrm>
              <a:off x="6081234" y="2521061"/>
              <a:ext cx="719138" cy="597694"/>
            </a:xfrm>
            <a:custGeom>
              <a:avLst/>
              <a:gdLst>
                <a:gd name="connsiteX0" fmla="*/ 707232 w 719138"/>
                <a:gd name="connsiteY0" fmla="*/ 400050 h 597694"/>
                <a:gd name="connsiteX1" fmla="*/ 692944 w 719138"/>
                <a:gd name="connsiteY1" fmla="*/ 461963 h 597694"/>
                <a:gd name="connsiteX2" fmla="*/ 690563 w 719138"/>
                <a:gd name="connsiteY2" fmla="*/ 471488 h 597694"/>
                <a:gd name="connsiteX3" fmla="*/ 690563 w 719138"/>
                <a:gd name="connsiteY3" fmla="*/ 471488 h 597694"/>
                <a:gd name="connsiteX4" fmla="*/ 711994 w 719138"/>
                <a:gd name="connsiteY4" fmla="*/ 492919 h 597694"/>
                <a:gd name="connsiteX5" fmla="*/ 719138 w 719138"/>
                <a:gd name="connsiteY5" fmla="*/ 497682 h 597694"/>
                <a:gd name="connsiteX6" fmla="*/ 719138 w 719138"/>
                <a:gd name="connsiteY6" fmla="*/ 538163 h 597694"/>
                <a:gd name="connsiteX7" fmla="*/ 719138 w 719138"/>
                <a:gd name="connsiteY7" fmla="*/ 550069 h 597694"/>
                <a:gd name="connsiteX8" fmla="*/ 700088 w 719138"/>
                <a:gd name="connsiteY8" fmla="*/ 559594 h 597694"/>
                <a:gd name="connsiteX9" fmla="*/ 690563 w 719138"/>
                <a:gd name="connsiteY9" fmla="*/ 571500 h 597694"/>
                <a:gd name="connsiteX10" fmla="*/ 688182 w 719138"/>
                <a:gd name="connsiteY10" fmla="*/ 585788 h 597694"/>
                <a:gd name="connsiteX11" fmla="*/ 681038 w 719138"/>
                <a:gd name="connsiteY11" fmla="*/ 597694 h 597694"/>
                <a:gd name="connsiteX12" fmla="*/ 666750 w 719138"/>
                <a:gd name="connsiteY12" fmla="*/ 585788 h 597694"/>
                <a:gd name="connsiteX13" fmla="*/ 661988 w 719138"/>
                <a:gd name="connsiteY13" fmla="*/ 561975 h 597694"/>
                <a:gd name="connsiteX14" fmla="*/ 652463 w 719138"/>
                <a:gd name="connsiteY14" fmla="*/ 540544 h 597694"/>
                <a:gd name="connsiteX15" fmla="*/ 652463 w 719138"/>
                <a:gd name="connsiteY15" fmla="*/ 516732 h 597694"/>
                <a:gd name="connsiteX16" fmla="*/ 664369 w 719138"/>
                <a:gd name="connsiteY16" fmla="*/ 497682 h 597694"/>
                <a:gd name="connsiteX17" fmla="*/ 642938 w 719138"/>
                <a:gd name="connsiteY17" fmla="*/ 473869 h 597694"/>
                <a:gd name="connsiteX18" fmla="*/ 633413 w 719138"/>
                <a:gd name="connsiteY18" fmla="*/ 435769 h 597694"/>
                <a:gd name="connsiteX19" fmla="*/ 638175 w 719138"/>
                <a:gd name="connsiteY19" fmla="*/ 402432 h 597694"/>
                <a:gd name="connsiteX20" fmla="*/ 647700 w 719138"/>
                <a:gd name="connsiteY20" fmla="*/ 376238 h 597694"/>
                <a:gd name="connsiteX21" fmla="*/ 657225 w 719138"/>
                <a:gd name="connsiteY21" fmla="*/ 335757 h 597694"/>
                <a:gd name="connsiteX22" fmla="*/ 650082 w 719138"/>
                <a:gd name="connsiteY22" fmla="*/ 323850 h 597694"/>
                <a:gd name="connsiteX23" fmla="*/ 664369 w 719138"/>
                <a:gd name="connsiteY23" fmla="*/ 297657 h 597694"/>
                <a:gd name="connsiteX24" fmla="*/ 664369 w 719138"/>
                <a:gd name="connsiteY24" fmla="*/ 292894 h 597694"/>
                <a:gd name="connsiteX25" fmla="*/ 650082 w 719138"/>
                <a:gd name="connsiteY25" fmla="*/ 290513 h 597694"/>
                <a:gd name="connsiteX26" fmla="*/ 642938 w 719138"/>
                <a:gd name="connsiteY26" fmla="*/ 283369 h 597694"/>
                <a:gd name="connsiteX27" fmla="*/ 616744 w 719138"/>
                <a:gd name="connsiteY27" fmla="*/ 300038 h 597694"/>
                <a:gd name="connsiteX28" fmla="*/ 561975 w 719138"/>
                <a:gd name="connsiteY28" fmla="*/ 319088 h 597694"/>
                <a:gd name="connsiteX29" fmla="*/ 490538 w 719138"/>
                <a:gd name="connsiteY29" fmla="*/ 347663 h 597694"/>
                <a:gd name="connsiteX30" fmla="*/ 452438 w 719138"/>
                <a:gd name="connsiteY30" fmla="*/ 354807 h 597694"/>
                <a:gd name="connsiteX31" fmla="*/ 414338 w 719138"/>
                <a:gd name="connsiteY31" fmla="*/ 354807 h 597694"/>
                <a:gd name="connsiteX32" fmla="*/ 400050 w 719138"/>
                <a:gd name="connsiteY32" fmla="*/ 342900 h 597694"/>
                <a:gd name="connsiteX33" fmla="*/ 361950 w 719138"/>
                <a:gd name="connsiteY33" fmla="*/ 340519 h 597694"/>
                <a:gd name="connsiteX34" fmla="*/ 323850 w 719138"/>
                <a:gd name="connsiteY34" fmla="*/ 330994 h 597694"/>
                <a:gd name="connsiteX35" fmla="*/ 300038 w 719138"/>
                <a:gd name="connsiteY35" fmla="*/ 316707 h 597694"/>
                <a:gd name="connsiteX36" fmla="*/ 280988 w 719138"/>
                <a:gd name="connsiteY36" fmla="*/ 297657 h 597694"/>
                <a:gd name="connsiteX37" fmla="*/ 283369 w 719138"/>
                <a:gd name="connsiteY37" fmla="*/ 285750 h 597694"/>
                <a:gd name="connsiteX38" fmla="*/ 311944 w 719138"/>
                <a:gd name="connsiteY38" fmla="*/ 278607 h 597694"/>
                <a:gd name="connsiteX39" fmla="*/ 311944 w 719138"/>
                <a:gd name="connsiteY39" fmla="*/ 278607 h 597694"/>
                <a:gd name="connsiteX40" fmla="*/ 340519 w 719138"/>
                <a:gd name="connsiteY40" fmla="*/ 266700 h 597694"/>
                <a:gd name="connsiteX41" fmla="*/ 376238 w 719138"/>
                <a:gd name="connsiteY41" fmla="*/ 266700 h 597694"/>
                <a:gd name="connsiteX42" fmla="*/ 378619 w 719138"/>
                <a:gd name="connsiteY42" fmla="*/ 250032 h 597694"/>
                <a:gd name="connsiteX43" fmla="*/ 354807 w 719138"/>
                <a:gd name="connsiteY43" fmla="*/ 247650 h 597694"/>
                <a:gd name="connsiteX44" fmla="*/ 314325 w 719138"/>
                <a:gd name="connsiteY44" fmla="*/ 247650 h 597694"/>
                <a:gd name="connsiteX45" fmla="*/ 226219 w 719138"/>
                <a:gd name="connsiteY45" fmla="*/ 240507 h 597694"/>
                <a:gd name="connsiteX46" fmla="*/ 223838 w 719138"/>
                <a:gd name="connsiteY46" fmla="*/ 250032 h 597694"/>
                <a:gd name="connsiteX47" fmla="*/ 173832 w 719138"/>
                <a:gd name="connsiteY47" fmla="*/ 242888 h 597694"/>
                <a:gd name="connsiteX48" fmla="*/ 133350 w 719138"/>
                <a:gd name="connsiteY48" fmla="*/ 309563 h 597694"/>
                <a:gd name="connsiteX49" fmla="*/ 133350 w 719138"/>
                <a:gd name="connsiteY49" fmla="*/ 309563 h 597694"/>
                <a:gd name="connsiteX50" fmla="*/ 107157 w 719138"/>
                <a:gd name="connsiteY50" fmla="*/ 319088 h 597694"/>
                <a:gd name="connsiteX51" fmla="*/ 111919 w 719138"/>
                <a:gd name="connsiteY51" fmla="*/ 338138 h 597694"/>
                <a:gd name="connsiteX52" fmla="*/ 123825 w 719138"/>
                <a:gd name="connsiteY52" fmla="*/ 342900 h 597694"/>
                <a:gd name="connsiteX53" fmla="*/ 102394 w 719138"/>
                <a:gd name="connsiteY53" fmla="*/ 357188 h 597694"/>
                <a:gd name="connsiteX54" fmla="*/ 78582 w 719138"/>
                <a:gd name="connsiteY54" fmla="*/ 369094 h 597694"/>
                <a:gd name="connsiteX55" fmla="*/ 52388 w 719138"/>
                <a:gd name="connsiteY55" fmla="*/ 388144 h 597694"/>
                <a:gd name="connsiteX56" fmla="*/ 23813 w 719138"/>
                <a:gd name="connsiteY56" fmla="*/ 395288 h 597694"/>
                <a:gd name="connsiteX57" fmla="*/ 0 w 719138"/>
                <a:gd name="connsiteY57" fmla="*/ 392907 h 597694"/>
                <a:gd name="connsiteX58" fmla="*/ 0 w 719138"/>
                <a:gd name="connsiteY58" fmla="*/ 392907 h 597694"/>
                <a:gd name="connsiteX59" fmla="*/ 30957 w 719138"/>
                <a:gd name="connsiteY59" fmla="*/ 361950 h 597694"/>
                <a:gd name="connsiteX60" fmla="*/ 54769 w 719138"/>
                <a:gd name="connsiteY60" fmla="*/ 350044 h 597694"/>
                <a:gd name="connsiteX61" fmla="*/ 85725 w 719138"/>
                <a:gd name="connsiteY61" fmla="*/ 345282 h 597694"/>
                <a:gd name="connsiteX62" fmla="*/ 97632 w 719138"/>
                <a:gd name="connsiteY62" fmla="*/ 314325 h 597694"/>
                <a:gd name="connsiteX63" fmla="*/ 76200 w 719138"/>
                <a:gd name="connsiteY63" fmla="*/ 316707 h 597694"/>
                <a:gd name="connsiteX64" fmla="*/ 76200 w 719138"/>
                <a:gd name="connsiteY64" fmla="*/ 316707 h 597694"/>
                <a:gd name="connsiteX65" fmla="*/ 71438 w 719138"/>
                <a:gd name="connsiteY65" fmla="*/ 271463 h 597694"/>
                <a:gd name="connsiteX66" fmla="*/ 45244 w 719138"/>
                <a:gd name="connsiteY66" fmla="*/ 230982 h 597694"/>
                <a:gd name="connsiteX67" fmla="*/ 66675 w 719138"/>
                <a:gd name="connsiteY67" fmla="*/ 219075 h 597694"/>
                <a:gd name="connsiteX68" fmla="*/ 95250 w 719138"/>
                <a:gd name="connsiteY68" fmla="*/ 250032 h 597694"/>
                <a:gd name="connsiteX69" fmla="*/ 126207 w 719138"/>
                <a:gd name="connsiteY69" fmla="*/ 235744 h 597694"/>
                <a:gd name="connsiteX70" fmla="*/ 126207 w 719138"/>
                <a:gd name="connsiteY70" fmla="*/ 235744 h 597694"/>
                <a:gd name="connsiteX71" fmla="*/ 116682 w 719138"/>
                <a:gd name="connsiteY71" fmla="*/ 195263 h 597694"/>
                <a:gd name="connsiteX72" fmla="*/ 111919 w 719138"/>
                <a:gd name="connsiteY72" fmla="*/ 171450 h 597694"/>
                <a:gd name="connsiteX73" fmla="*/ 119063 w 719138"/>
                <a:gd name="connsiteY73" fmla="*/ 157163 h 597694"/>
                <a:gd name="connsiteX74" fmla="*/ 59532 w 719138"/>
                <a:gd name="connsiteY74" fmla="*/ 100013 h 597694"/>
                <a:gd name="connsiteX75" fmla="*/ 52388 w 719138"/>
                <a:gd name="connsiteY75" fmla="*/ 85725 h 597694"/>
                <a:gd name="connsiteX76" fmla="*/ 83344 w 719138"/>
                <a:gd name="connsiteY76" fmla="*/ 88107 h 597694"/>
                <a:gd name="connsiteX77" fmla="*/ 114300 w 719138"/>
                <a:gd name="connsiteY77" fmla="*/ 92869 h 597694"/>
                <a:gd name="connsiteX78" fmla="*/ 150019 w 719138"/>
                <a:gd name="connsiteY78" fmla="*/ 140494 h 597694"/>
                <a:gd name="connsiteX79" fmla="*/ 145257 w 719138"/>
                <a:gd name="connsiteY79" fmla="*/ 159544 h 597694"/>
                <a:gd name="connsiteX80" fmla="*/ 178594 w 719138"/>
                <a:gd name="connsiteY80" fmla="*/ 152400 h 597694"/>
                <a:gd name="connsiteX81" fmla="*/ 264319 w 719138"/>
                <a:gd name="connsiteY81" fmla="*/ 57150 h 597694"/>
                <a:gd name="connsiteX82" fmla="*/ 283369 w 719138"/>
                <a:gd name="connsiteY82" fmla="*/ 52388 h 597694"/>
                <a:gd name="connsiteX83" fmla="*/ 311944 w 719138"/>
                <a:gd name="connsiteY83" fmla="*/ 0 h 597694"/>
                <a:gd name="connsiteX84" fmla="*/ 333375 w 719138"/>
                <a:gd name="connsiteY84" fmla="*/ 7144 h 597694"/>
                <a:gd name="connsiteX85" fmla="*/ 307182 w 719138"/>
                <a:gd name="connsiteY85" fmla="*/ 40482 h 597694"/>
                <a:gd name="connsiteX86" fmla="*/ 300038 w 719138"/>
                <a:gd name="connsiteY86" fmla="*/ 95250 h 597694"/>
                <a:gd name="connsiteX87" fmla="*/ 283369 w 719138"/>
                <a:gd name="connsiteY87" fmla="*/ 114300 h 597694"/>
                <a:gd name="connsiteX88" fmla="*/ 257175 w 719138"/>
                <a:gd name="connsiteY88" fmla="*/ 130969 h 597694"/>
                <a:gd name="connsiteX89" fmla="*/ 233363 w 719138"/>
                <a:gd name="connsiteY89" fmla="*/ 161925 h 597694"/>
                <a:gd name="connsiteX90" fmla="*/ 250032 w 719138"/>
                <a:gd name="connsiteY90" fmla="*/ 176213 h 597694"/>
                <a:gd name="connsiteX91" fmla="*/ 261938 w 719138"/>
                <a:gd name="connsiteY91" fmla="*/ 166688 h 597694"/>
                <a:gd name="connsiteX92" fmla="*/ 316707 w 719138"/>
                <a:gd name="connsiteY92" fmla="*/ 154782 h 597694"/>
                <a:gd name="connsiteX93" fmla="*/ 326232 w 719138"/>
                <a:gd name="connsiteY93" fmla="*/ 157163 h 597694"/>
                <a:gd name="connsiteX94" fmla="*/ 347663 w 719138"/>
                <a:gd name="connsiteY94" fmla="*/ 169069 h 597694"/>
                <a:gd name="connsiteX95" fmla="*/ 385763 w 719138"/>
                <a:gd name="connsiteY95" fmla="*/ 183357 h 597694"/>
                <a:gd name="connsiteX96" fmla="*/ 414338 w 719138"/>
                <a:gd name="connsiteY96" fmla="*/ 202407 h 597694"/>
                <a:gd name="connsiteX97" fmla="*/ 423863 w 719138"/>
                <a:gd name="connsiteY97" fmla="*/ 235744 h 597694"/>
                <a:gd name="connsiteX98" fmla="*/ 416719 w 719138"/>
                <a:gd name="connsiteY98" fmla="*/ 242888 h 597694"/>
                <a:gd name="connsiteX99" fmla="*/ 411957 w 719138"/>
                <a:gd name="connsiteY99" fmla="*/ 250032 h 597694"/>
                <a:gd name="connsiteX100" fmla="*/ 411957 w 719138"/>
                <a:gd name="connsiteY100" fmla="*/ 250032 h 597694"/>
                <a:gd name="connsiteX101" fmla="*/ 440532 w 719138"/>
                <a:gd name="connsiteY101" fmla="*/ 280988 h 597694"/>
                <a:gd name="connsiteX102" fmla="*/ 495300 w 719138"/>
                <a:gd name="connsiteY102" fmla="*/ 271463 h 597694"/>
                <a:gd name="connsiteX103" fmla="*/ 535782 w 719138"/>
                <a:gd name="connsiteY103" fmla="*/ 285750 h 597694"/>
                <a:gd name="connsiteX104" fmla="*/ 566738 w 719138"/>
                <a:gd name="connsiteY104" fmla="*/ 273844 h 597694"/>
                <a:gd name="connsiteX105" fmla="*/ 614363 w 719138"/>
                <a:gd name="connsiteY105" fmla="*/ 252413 h 597694"/>
                <a:gd name="connsiteX106" fmla="*/ 635794 w 719138"/>
                <a:gd name="connsiteY106" fmla="*/ 245269 h 597694"/>
                <a:gd name="connsiteX107" fmla="*/ 659607 w 719138"/>
                <a:gd name="connsiteY107" fmla="*/ 264319 h 597694"/>
                <a:gd name="connsiteX108" fmla="*/ 685800 w 719138"/>
                <a:gd name="connsiteY108" fmla="*/ 269082 h 597694"/>
                <a:gd name="connsiteX109" fmla="*/ 692944 w 719138"/>
                <a:gd name="connsiteY109" fmla="*/ 290513 h 597694"/>
                <a:gd name="connsiteX110" fmla="*/ 690563 w 719138"/>
                <a:gd name="connsiteY110" fmla="*/ 321469 h 597694"/>
                <a:gd name="connsiteX111" fmla="*/ 707232 w 719138"/>
                <a:gd name="connsiteY111" fmla="*/ 400050 h 597694"/>
                <a:gd name="connsiteX0" fmla="*/ 707232 w 719138"/>
                <a:gd name="connsiteY0" fmla="*/ 400050 h 597694"/>
                <a:gd name="connsiteX1" fmla="*/ 692944 w 719138"/>
                <a:gd name="connsiteY1" fmla="*/ 461963 h 597694"/>
                <a:gd name="connsiteX2" fmla="*/ 690563 w 719138"/>
                <a:gd name="connsiteY2" fmla="*/ 471488 h 597694"/>
                <a:gd name="connsiteX3" fmla="*/ 690563 w 719138"/>
                <a:gd name="connsiteY3" fmla="*/ 471488 h 597694"/>
                <a:gd name="connsiteX4" fmla="*/ 711994 w 719138"/>
                <a:gd name="connsiteY4" fmla="*/ 492919 h 597694"/>
                <a:gd name="connsiteX5" fmla="*/ 719138 w 719138"/>
                <a:gd name="connsiteY5" fmla="*/ 497682 h 597694"/>
                <a:gd name="connsiteX6" fmla="*/ 719138 w 719138"/>
                <a:gd name="connsiteY6" fmla="*/ 538163 h 597694"/>
                <a:gd name="connsiteX7" fmla="*/ 719138 w 719138"/>
                <a:gd name="connsiteY7" fmla="*/ 550069 h 597694"/>
                <a:gd name="connsiteX8" fmla="*/ 700088 w 719138"/>
                <a:gd name="connsiteY8" fmla="*/ 559594 h 597694"/>
                <a:gd name="connsiteX9" fmla="*/ 690563 w 719138"/>
                <a:gd name="connsiteY9" fmla="*/ 571500 h 597694"/>
                <a:gd name="connsiteX10" fmla="*/ 688182 w 719138"/>
                <a:gd name="connsiteY10" fmla="*/ 585788 h 597694"/>
                <a:gd name="connsiteX11" fmla="*/ 681038 w 719138"/>
                <a:gd name="connsiteY11" fmla="*/ 597694 h 597694"/>
                <a:gd name="connsiteX12" fmla="*/ 666750 w 719138"/>
                <a:gd name="connsiteY12" fmla="*/ 585788 h 597694"/>
                <a:gd name="connsiteX13" fmla="*/ 661988 w 719138"/>
                <a:gd name="connsiteY13" fmla="*/ 561975 h 597694"/>
                <a:gd name="connsiteX14" fmla="*/ 652463 w 719138"/>
                <a:gd name="connsiteY14" fmla="*/ 540544 h 597694"/>
                <a:gd name="connsiteX15" fmla="*/ 652463 w 719138"/>
                <a:gd name="connsiteY15" fmla="*/ 516732 h 597694"/>
                <a:gd name="connsiteX16" fmla="*/ 664369 w 719138"/>
                <a:gd name="connsiteY16" fmla="*/ 497682 h 597694"/>
                <a:gd name="connsiteX17" fmla="*/ 642938 w 719138"/>
                <a:gd name="connsiteY17" fmla="*/ 473869 h 597694"/>
                <a:gd name="connsiteX18" fmla="*/ 633413 w 719138"/>
                <a:gd name="connsiteY18" fmla="*/ 435769 h 597694"/>
                <a:gd name="connsiteX19" fmla="*/ 638175 w 719138"/>
                <a:gd name="connsiteY19" fmla="*/ 402432 h 597694"/>
                <a:gd name="connsiteX20" fmla="*/ 647700 w 719138"/>
                <a:gd name="connsiteY20" fmla="*/ 376238 h 597694"/>
                <a:gd name="connsiteX21" fmla="*/ 657225 w 719138"/>
                <a:gd name="connsiteY21" fmla="*/ 335757 h 597694"/>
                <a:gd name="connsiteX22" fmla="*/ 650082 w 719138"/>
                <a:gd name="connsiteY22" fmla="*/ 323850 h 597694"/>
                <a:gd name="connsiteX23" fmla="*/ 664369 w 719138"/>
                <a:gd name="connsiteY23" fmla="*/ 297657 h 597694"/>
                <a:gd name="connsiteX24" fmla="*/ 664369 w 719138"/>
                <a:gd name="connsiteY24" fmla="*/ 292894 h 597694"/>
                <a:gd name="connsiteX25" fmla="*/ 650082 w 719138"/>
                <a:gd name="connsiteY25" fmla="*/ 290513 h 597694"/>
                <a:gd name="connsiteX26" fmla="*/ 642938 w 719138"/>
                <a:gd name="connsiteY26" fmla="*/ 283369 h 597694"/>
                <a:gd name="connsiteX27" fmla="*/ 616744 w 719138"/>
                <a:gd name="connsiteY27" fmla="*/ 300038 h 597694"/>
                <a:gd name="connsiteX28" fmla="*/ 561975 w 719138"/>
                <a:gd name="connsiteY28" fmla="*/ 319088 h 597694"/>
                <a:gd name="connsiteX29" fmla="*/ 490538 w 719138"/>
                <a:gd name="connsiteY29" fmla="*/ 347663 h 597694"/>
                <a:gd name="connsiteX30" fmla="*/ 454820 w 719138"/>
                <a:gd name="connsiteY30" fmla="*/ 366714 h 597694"/>
                <a:gd name="connsiteX31" fmla="*/ 414338 w 719138"/>
                <a:gd name="connsiteY31" fmla="*/ 354807 h 597694"/>
                <a:gd name="connsiteX32" fmla="*/ 400050 w 719138"/>
                <a:gd name="connsiteY32" fmla="*/ 342900 h 597694"/>
                <a:gd name="connsiteX33" fmla="*/ 361950 w 719138"/>
                <a:gd name="connsiteY33" fmla="*/ 340519 h 597694"/>
                <a:gd name="connsiteX34" fmla="*/ 323850 w 719138"/>
                <a:gd name="connsiteY34" fmla="*/ 330994 h 597694"/>
                <a:gd name="connsiteX35" fmla="*/ 300038 w 719138"/>
                <a:gd name="connsiteY35" fmla="*/ 316707 h 597694"/>
                <a:gd name="connsiteX36" fmla="*/ 280988 w 719138"/>
                <a:gd name="connsiteY36" fmla="*/ 297657 h 597694"/>
                <a:gd name="connsiteX37" fmla="*/ 283369 w 719138"/>
                <a:gd name="connsiteY37" fmla="*/ 285750 h 597694"/>
                <a:gd name="connsiteX38" fmla="*/ 311944 w 719138"/>
                <a:gd name="connsiteY38" fmla="*/ 278607 h 597694"/>
                <a:gd name="connsiteX39" fmla="*/ 311944 w 719138"/>
                <a:gd name="connsiteY39" fmla="*/ 278607 h 597694"/>
                <a:gd name="connsiteX40" fmla="*/ 340519 w 719138"/>
                <a:gd name="connsiteY40" fmla="*/ 266700 h 597694"/>
                <a:gd name="connsiteX41" fmla="*/ 376238 w 719138"/>
                <a:gd name="connsiteY41" fmla="*/ 266700 h 597694"/>
                <a:gd name="connsiteX42" fmla="*/ 378619 w 719138"/>
                <a:gd name="connsiteY42" fmla="*/ 250032 h 597694"/>
                <a:gd name="connsiteX43" fmla="*/ 354807 w 719138"/>
                <a:gd name="connsiteY43" fmla="*/ 247650 h 597694"/>
                <a:gd name="connsiteX44" fmla="*/ 314325 w 719138"/>
                <a:gd name="connsiteY44" fmla="*/ 247650 h 597694"/>
                <a:gd name="connsiteX45" fmla="*/ 226219 w 719138"/>
                <a:gd name="connsiteY45" fmla="*/ 240507 h 597694"/>
                <a:gd name="connsiteX46" fmla="*/ 223838 w 719138"/>
                <a:gd name="connsiteY46" fmla="*/ 250032 h 597694"/>
                <a:gd name="connsiteX47" fmla="*/ 173832 w 719138"/>
                <a:gd name="connsiteY47" fmla="*/ 242888 h 597694"/>
                <a:gd name="connsiteX48" fmla="*/ 133350 w 719138"/>
                <a:gd name="connsiteY48" fmla="*/ 309563 h 597694"/>
                <a:gd name="connsiteX49" fmla="*/ 133350 w 719138"/>
                <a:gd name="connsiteY49" fmla="*/ 309563 h 597694"/>
                <a:gd name="connsiteX50" fmla="*/ 107157 w 719138"/>
                <a:gd name="connsiteY50" fmla="*/ 319088 h 597694"/>
                <a:gd name="connsiteX51" fmla="*/ 111919 w 719138"/>
                <a:gd name="connsiteY51" fmla="*/ 338138 h 597694"/>
                <a:gd name="connsiteX52" fmla="*/ 123825 w 719138"/>
                <a:gd name="connsiteY52" fmla="*/ 342900 h 597694"/>
                <a:gd name="connsiteX53" fmla="*/ 102394 w 719138"/>
                <a:gd name="connsiteY53" fmla="*/ 357188 h 597694"/>
                <a:gd name="connsiteX54" fmla="*/ 78582 w 719138"/>
                <a:gd name="connsiteY54" fmla="*/ 369094 h 597694"/>
                <a:gd name="connsiteX55" fmla="*/ 52388 w 719138"/>
                <a:gd name="connsiteY55" fmla="*/ 388144 h 597694"/>
                <a:gd name="connsiteX56" fmla="*/ 23813 w 719138"/>
                <a:gd name="connsiteY56" fmla="*/ 395288 h 597694"/>
                <a:gd name="connsiteX57" fmla="*/ 0 w 719138"/>
                <a:gd name="connsiteY57" fmla="*/ 392907 h 597694"/>
                <a:gd name="connsiteX58" fmla="*/ 0 w 719138"/>
                <a:gd name="connsiteY58" fmla="*/ 392907 h 597694"/>
                <a:gd name="connsiteX59" fmla="*/ 30957 w 719138"/>
                <a:gd name="connsiteY59" fmla="*/ 361950 h 597694"/>
                <a:gd name="connsiteX60" fmla="*/ 54769 w 719138"/>
                <a:gd name="connsiteY60" fmla="*/ 350044 h 597694"/>
                <a:gd name="connsiteX61" fmla="*/ 85725 w 719138"/>
                <a:gd name="connsiteY61" fmla="*/ 345282 h 597694"/>
                <a:gd name="connsiteX62" fmla="*/ 97632 w 719138"/>
                <a:gd name="connsiteY62" fmla="*/ 314325 h 597694"/>
                <a:gd name="connsiteX63" fmla="*/ 76200 w 719138"/>
                <a:gd name="connsiteY63" fmla="*/ 316707 h 597694"/>
                <a:gd name="connsiteX64" fmla="*/ 76200 w 719138"/>
                <a:gd name="connsiteY64" fmla="*/ 316707 h 597694"/>
                <a:gd name="connsiteX65" fmla="*/ 71438 w 719138"/>
                <a:gd name="connsiteY65" fmla="*/ 271463 h 597694"/>
                <a:gd name="connsiteX66" fmla="*/ 45244 w 719138"/>
                <a:gd name="connsiteY66" fmla="*/ 230982 h 597694"/>
                <a:gd name="connsiteX67" fmla="*/ 66675 w 719138"/>
                <a:gd name="connsiteY67" fmla="*/ 219075 h 597694"/>
                <a:gd name="connsiteX68" fmla="*/ 95250 w 719138"/>
                <a:gd name="connsiteY68" fmla="*/ 250032 h 597694"/>
                <a:gd name="connsiteX69" fmla="*/ 126207 w 719138"/>
                <a:gd name="connsiteY69" fmla="*/ 235744 h 597694"/>
                <a:gd name="connsiteX70" fmla="*/ 126207 w 719138"/>
                <a:gd name="connsiteY70" fmla="*/ 235744 h 597694"/>
                <a:gd name="connsiteX71" fmla="*/ 116682 w 719138"/>
                <a:gd name="connsiteY71" fmla="*/ 195263 h 597694"/>
                <a:gd name="connsiteX72" fmla="*/ 111919 w 719138"/>
                <a:gd name="connsiteY72" fmla="*/ 171450 h 597694"/>
                <a:gd name="connsiteX73" fmla="*/ 119063 w 719138"/>
                <a:gd name="connsiteY73" fmla="*/ 157163 h 597694"/>
                <a:gd name="connsiteX74" fmla="*/ 59532 w 719138"/>
                <a:gd name="connsiteY74" fmla="*/ 100013 h 597694"/>
                <a:gd name="connsiteX75" fmla="*/ 52388 w 719138"/>
                <a:gd name="connsiteY75" fmla="*/ 85725 h 597694"/>
                <a:gd name="connsiteX76" fmla="*/ 83344 w 719138"/>
                <a:gd name="connsiteY76" fmla="*/ 88107 h 597694"/>
                <a:gd name="connsiteX77" fmla="*/ 114300 w 719138"/>
                <a:gd name="connsiteY77" fmla="*/ 92869 h 597694"/>
                <a:gd name="connsiteX78" fmla="*/ 150019 w 719138"/>
                <a:gd name="connsiteY78" fmla="*/ 140494 h 597694"/>
                <a:gd name="connsiteX79" fmla="*/ 145257 w 719138"/>
                <a:gd name="connsiteY79" fmla="*/ 159544 h 597694"/>
                <a:gd name="connsiteX80" fmla="*/ 178594 w 719138"/>
                <a:gd name="connsiteY80" fmla="*/ 152400 h 597694"/>
                <a:gd name="connsiteX81" fmla="*/ 264319 w 719138"/>
                <a:gd name="connsiteY81" fmla="*/ 57150 h 597694"/>
                <a:gd name="connsiteX82" fmla="*/ 283369 w 719138"/>
                <a:gd name="connsiteY82" fmla="*/ 52388 h 597694"/>
                <a:gd name="connsiteX83" fmla="*/ 311944 w 719138"/>
                <a:gd name="connsiteY83" fmla="*/ 0 h 597694"/>
                <a:gd name="connsiteX84" fmla="*/ 333375 w 719138"/>
                <a:gd name="connsiteY84" fmla="*/ 7144 h 597694"/>
                <a:gd name="connsiteX85" fmla="*/ 307182 w 719138"/>
                <a:gd name="connsiteY85" fmla="*/ 40482 h 597694"/>
                <a:gd name="connsiteX86" fmla="*/ 300038 w 719138"/>
                <a:gd name="connsiteY86" fmla="*/ 95250 h 597694"/>
                <a:gd name="connsiteX87" fmla="*/ 283369 w 719138"/>
                <a:gd name="connsiteY87" fmla="*/ 114300 h 597694"/>
                <a:gd name="connsiteX88" fmla="*/ 257175 w 719138"/>
                <a:gd name="connsiteY88" fmla="*/ 130969 h 597694"/>
                <a:gd name="connsiteX89" fmla="*/ 233363 w 719138"/>
                <a:gd name="connsiteY89" fmla="*/ 161925 h 597694"/>
                <a:gd name="connsiteX90" fmla="*/ 250032 w 719138"/>
                <a:gd name="connsiteY90" fmla="*/ 176213 h 597694"/>
                <a:gd name="connsiteX91" fmla="*/ 261938 w 719138"/>
                <a:gd name="connsiteY91" fmla="*/ 166688 h 597694"/>
                <a:gd name="connsiteX92" fmla="*/ 316707 w 719138"/>
                <a:gd name="connsiteY92" fmla="*/ 154782 h 597694"/>
                <a:gd name="connsiteX93" fmla="*/ 326232 w 719138"/>
                <a:gd name="connsiteY93" fmla="*/ 157163 h 597694"/>
                <a:gd name="connsiteX94" fmla="*/ 347663 w 719138"/>
                <a:gd name="connsiteY94" fmla="*/ 169069 h 597694"/>
                <a:gd name="connsiteX95" fmla="*/ 385763 w 719138"/>
                <a:gd name="connsiteY95" fmla="*/ 183357 h 597694"/>
                <a:gd name="connsiteX96" fmla="*/ 414338 w 719138"/>
                <a:gd name="connsiteY96" fmla="*/ 202407 h 597694"/>
                <a:gd name="connsiteX97" fmla="*/ 423863 w 719138"/>
                <a:gd name="connsiteY97" fmla="*/ 235744 h 597694"/>
                <a:gd name="connsiteX98" fmla="*/ 416719 w 719138"/>
                <a:gd name="connsiteY98" fmla="*/ 242888 h 597694"/>
                <a:gd name="connsiteX99" fmla="*/ 411957 w 719138"/>
                <a:gd name="connsiteY99" fmla="*/ 250032 h 597694"/>
                <a:gd name="connsiteX100" fmla="*/ 411957 w 719138"/>
                <a:gd name="connsiteY100" fmla="*/ 250032 h 597694"/>
                <a:gd name="connsiteX101" fmla="*/ 440532 w 719138"/>
                <a:gd name="connsiteY101" fmla="*/ 280988 h 597694"/>
                <a:gd name="connsiteX102" fmla="*/ 495300 w 719138"/>
                <a:gd name="connsiteY102" fmla="*/ 271463 h 597694"/>
                <a:gd name="connsiteX103" fmla="*/ 535782 w 719138"/>
                <a:gd name="connsiteY103" fmla="*/ 285750 h 597694"/>
                <a:gd name="connsiteX104" fmla="*/ 566738 w 719138"/>
                <a:gd name="connsiteY104" fmla="*/ 273844 h 597694"/>
                <a:gd name="connsiteX105" fmla="*/ 614363 w 719138"/>
                <a:gd name="connsiteY105" fmla="*/ 252413 h 597694"/>
                <a:gd name="connsiteX106" fmla="*/ 635794 w 719138"/>
                <a:gd name="connsiteY106" fmla="*/ 245269 h 597694"/>
                <a:gd name="connsiteX107" fmla="*/ 659607 w 719138"/>
                <a:gd name="connsiteY107" fmla="*/ 264319 h 597694"/>
                <a:gd name="connsiteX108" fmla="*/ 685800 w 719138"/>
                <a:gd name="connsiteY108" fmla="*/ 269082 h 597694"/>
                <a:gd name="connsiteX109" fmla="*/ 692944 w 719138"/>
                <a:gd name="connsiteY109" fmla="*/ 290513 h 597694"/>
                <a:gd name="connsiteX110" fmla="*/ 690563 w 719138"/>
                <a:gd name="connsiteY110" fmla="*/ 321469 h 597694"/>
                <a:gd name="connsiteX111" fmla="*/ 707232 w 719138"/>
                <a:gd name="connsiteY111" fmla="*/ 400050 h 597694"/>
                <a:gd name="connsiteX0" fmla="*/ 707232 w 719138"/>
                <a:gd name="connsiteY0" fmla="*/ 400050 h 597694"/>
                <a:gd name="connsiteX1" fmla="*/ 692944 w 719138"/>
                <a:gd name="connsiteY1" fmla="*/ 461963 h 597694"/>
                <a:gd name="connsiteX2" fmla="*/ 690563 w 719138"/>
                <a:gd name="connsiteY2" fmla="*/ 471488 h 597694"/>
                <a:gd name="connsiteX3" fmla="*/ 690563 w 719138"/>
                <a:gd name="connsiteY3" fmla="*/ 471488 h 597694"/>
                <a:gd name="connsiteX4" fmla="*/ 711994 w 719138"/>
                <a:gd name="connsiteY4" fmla="*/ 492919 h 597694"/>
                <a:gd name="connsiteX5" fmla="*/ 719138 w 719138"/>
                <a:gd name="connsiteY5" fmla="*/ 497682 h 597694"/>
                <a:gd name="connsiteX6" fmla="*/ 719138 w 719138"/>
                <a:gd name="connsiteY6" fmla="*/ 538163 h 597694"/>
                <a:gd name="connsiteX7" fmla="*/ 719138 w 719138"/>
                <a:gd name="connsiteY7" fmla="*/ 550069 h 597694"/>
                <a:gd name="connsiteX8" fmla="*/ 700088 w 719138"/>
                <a:gd name="connsiteY8" fmla="*/ 559594 h 597694"/>
                <a:gd name="connsiteX9" fmla="*/ 690563 w 719138"/>
                <a:gd name="connsiteY9" fmla="*/ 571500 h 597694"/>
                <a:gd name="connsiteX10" fmla="*/ 688182 w 719138"/>
                <a:gd name="connsiteY10" fmla="*/ 585788 h 597694"/>
                <a:gd name="connsiteX11" fmla="*/ 681038 w 719138"/>
                <a:gd name="connsiteY11" fmla="*/ 597694 h 597694"/>
                <a:gd name="connsiteX12" fmla="*/ 666750 w 719138"/>
                <a:gd name="connsiteY12" fmla="*/ 585788 h 597694"/>
                <a:gd name="connsiteX13" fmla="*/ 661988 w 719138"/>
                <a:gd name="connsiteY13" fmla="*/ 561975 h 597694"/>
                <a:gd name="connsiteX14" fmla="*/ 652463 w 719138"/>
                <a:gd name="connsiteY14" fmla="*/ 540544 h 597694"/>
                <a:gd name="connsiteX15" fmla="*/ 652463 w 719138"/>
                <a:gd name="connsiteY15" fmla="*/ 516732 h 597694"/>
                <a:gd name="connsiteX16" fmla="*/ 664369 w 719138"/>
                <a:gd name="connsiteY16" fmla="*/ 497682 h 597694"/>
                <a:gd name="connsiteX17" fmla="*/ 642938 w 719138"/>
                <a:gd name="connsiteY17" fmla="*/ 473869 h 597694"/>
                <a:gd name="connsiteX18" fmla="*/ 633413 w 719138"/>
                <a:gd name="connsiteY18" fmla="*/ 435769 h 597694"/>
                <a:gd name="connsiteX19" fmla="*/ 638175 w 719138"/>
                <a:gd name="connsiteY19" fmla="*/ 402432 h 597694"/>
                <a:gd name="connsiteX20" fmla="*/ 647700 w 719138"/>
                <a:gd name="connsiteY20" fmla="*/ 376238 h 597694"/>
                <a:gd name="connsiteX21" fmla="*/ 657225 w 719138"/>
                <a:gd name="connsiteY21" fmla="*/ 335757 h 597694"/>
                <a:gd name="connsiteX22" fmla="*/ 650082 w 719138"/>
                <a:gd name="connsiteY22" fmla="*/ 323850 h 597694"/>
                <a:gd name="connsiteX23" fmla="*/ 664369 w 719138"/>
                <a:gd name="connsiteY23" fmla="*/ 297657 h 597694"/>
                <a:gd name="connsiteX24" fmla="*/ 664369 w 719138"/>
                <a:gd name="connsiteY24" fmla="*/ 292894 h 597694"/>
                <a:gd name="connsiteX25" fmla="*/ 650082 w 719138"/>
                <a:gd name="connsiteY25" fmla="*/ 290513 h 597694"/>
                <a:gd name="connsiteX26" fmla="*/ 642938 w 719138"/>
                <a:gd name="connsiteY26" fmla="*/ 283369 h 597694"/>
                <a:gd name="connsiteX27" fmla="*/ 616744 w 719138"/>
                <a:gd name="connsiteY27" fmla="*/ 300038 h 597694"/>
                <a:gd name="connsiteX28" fmla="*/ 561975 w 719138"/>
                <a:gd name="connsiteY28" fmla="*/ 319088 h 597694"/>
                <a:gd name="connsiteX29" fmla="*/ 502444 w 719138"/>
                <a:gd name="connsiteY29" fmla="*/ 347663 h 597694"/>
                <a:gd name="connsiteX30" fmla="*/ 454820 w 719138"/>
                <a:gd name="connsiteY30" fmla="*/ 366714 h 597694"/>
                <a:gd name="connsiteX31" fmla="*/ 414338 w 719138"/>
                <a:gd name="connsiteY31" fmla="*/ 354807 h 597694"/>
                <a:gd name="connsiteX32" fmla="*/ 400050 w 719138"/>
                <a:gd name="connsiteY32" fmla="*/ 342900 h 597694"/>
                <a:gd name="connsiteX33" fmla="*/ 361950 w 719138"/>
                <a:gd name="connsiteY33" fmla="*/ 340519 h 597694"/>
                <a:gd name="connsiteX34" fmla="*/ 323850 w 719138"/>
                <a:gd name="connsiteY34" fmla="*/ 330994 h 597694"/>
                <a:gd name="connsiteX35" fmla="*/ 300038 w 719138"/>
                <a:gd name="connsiteY35" fmla="*/ 316707 h 597694"/>
                <a:gd name="connsiteX36" fmla="*/ 280988 w 719138"/>
                <a:gd name="connsiteY36" fmla="*/ 297657 h 597694"/>
                <a:gd name="connsiteX37" fmla="*/ 283369 w 719138"/>
                <a:gd name="connsiteY37" fmla="*/ 285750 h 597694"/>
                <a:gd name="connsiteX38" fmla="*/ 311944 w 719138"/>
                <a:gd name="connsiteY38" fmla="*/ 278607 h 597694"/>
                <a:gd name="connsiteX39" fmla="*/ 311944 w 719138"/>
                <a:gd name="connsiteY39" fmla="*/ 278607 h 597694"/>
                <a:gd name="connsiteX40" fmla="*/ 340519 w 719138"/>
                <a:gd name="connsiteY40" fmla="*/ 266700 h 597694"/>
                <a:gd name="connsiteX41" fmla="*/ 376238 w 719138"/>
                <a:gd name="connsiteY41" fmla="*/ 266700 h 597694"/>
                <a:gd name="connsiteX42" fmla="*/ 378619 w 719138"/>
                <a:gd name="connsiteY42" fmla="*/ 250032 h 597694"/>
                <a:gd name="connsiteX43" fmla="*/ 354807 w 719138"/>
                <a:gd name="connsiteY43" fmla="*/ 247650 h 597694"/>
                <a:gd name="connsiteX44" fmla="*/ 314325 w 719138"/>
                <a:gd name="connsiteY44" fmla="*/ 247650 h 597694"/>
                <a:gd name="connsiteX45" fmla="*/ 226219 w 719138"/>
                <a:gd name="connsiteY45" fmla="*/ 240507 h 597694"/>
                <a:gd name="connsiteX46" fmla="*/ 223838 w 719138"/>
                <a:gd name="connsiteY46" fmla="*/ 250032 h 597694"/>
                <a:gd name="connsiteX47" fmla="*/ 173832 w 719138"/>
                <a:gd name="connsiteY47" fmla="*/ 242888 h 597694"/>
                <a:gd name="connsiteX48" fmla="*/ 133350 w 719138"/>
                <a:gd name="connsiteY48" fmla="*/ 309563 h 597694"/>
                <a:gd name="connsiteX49" fmla="*/ 133350 w 719138"/>
                <a:gd name="connsiteY49" fmla="*/ 309563 h 597694"/>
                <a:gd name="connsiteX50" fmla="*/ 107157 w 719138"/>
                <a:gd name="connsiteY50" fmla="*/ 319088 h 597694"/>
                <a:gd name="connsiteX51" fmla="*/ 111919 w 719138"/>
                <a:gd name="connsiteY51" fmla="*/ 338138 h 597694"/>
                <a:gd name="connsiteX52" fmla="*/ 123825 w 719138"/>
                <a:gd name="connsiteY52" fmla="*/ 342900 h 597694"/>
                <a:gd name="connsiteX53" fmla="*/ 102394 w 719138"/>
                <a:gd name="connsiteY53" fmla="*/ 357188 h 597694"/>
                <a:gd name="connsiteX54" fmla="*/ 78582 w 719138"/>
                <a:gd name="connsiteY54" fmla="*/ 369094 h 597694"/>
                <a:gd name="connsiteX55" fmla="*/ 52388 w 719138"/>
                <a:gd name="connsiteY55" fmla="*/ 388144 h 597694"/>
                <a:gd name="connsiteX56" fmla="*/ 23813 w 719138"/>
                <a:gd name="connsiteY56" fmla="*/ 395288 h 597694"/>
                <a:gd name="connsiteX57" fmla="*/ 0 w 719138"/>
                <a:gd name="connsiteY57" fmla="*/ 392907 h 597694"/>
                <a:gd name="connsiteX58" fmla="*/ 0 w 719138"/>
                <a:gd name="connsiteY58" fmla="*/ 392907 h 597694"/>
                <a:gd name="connsiteX59" fmla="*/ 30957 w 719138"/>
                <a:gd name="connsiteY59" fmla="*/ 361950 h 597694"/>
                <a:gd name="connsiteX60" fmla="*/ 54769 w 719138"/>
                <a:gd name="connsiteY60" fmla="*/ 350044 h 597694"/>
                <a:gd name="connsiteX61" fmla="*/ 85725 w 719138"/>
                <a:gd name="connsiteY61" fmla="*/ 345282 h 597694"/>
                <a:gd name="connsiteX62" fmla="*/ 97632 w 719138"/>
                <a:gd name="connsiteY62" fmla="*/ 314325 h 597694"/>
                <a:gd name="connsiteX63" fmla="*/ 76200 w 719138"/>
                <a:gd name="connsiteY63" fmla="*/ 316707 h 597694"/>
                <a:gd name="connsiteX64" fmla="*/ 76200 w 719138"/>
                <a:gd name="connsiteY64" fmla="*/ 316707 h 597694"/>
                <a:gd name="connsiteX65" fmla="*/ 71438 w 719138"/>
                <a:gd name="connsiteY65" fmla="*/ 271463 h 597694"/>
                <a:gd name="connsiteX66" fmla="*/ 45244 w 719138"/>
                <a:gd name="connsiteY66" fmla="*/ 230982 h 597694"/>
                <a:gd name="connsiteX67" fmla="*/ 66675 w 719138"/>
                <a:gd name="connsiteY67" fmla="*/ 219075 h 597694"/>
                <a:gd name="connsiteX68" fmla="*/ 95250 w 719138"/>
                <a:gd name="connsiteY68" fmla="*/ 250032 h 597694"/>
                <a:gd name="connsiteX69" fmla="*/ 126207 w 719138"/>
                <a:gd name="connsiteY69" fmla="*/ 235744 h 597694"/>
                <a:gd name="connsiteX70" fmla="*/ 126207 w 719138"/>
                <a:gd name="connsiteY70" fmla="*/ 235744 h 597694"/>
                <a:gd name="connsiteX71" fmla="*/ 116682 w 719138"/>
                <a:gd name="connsiteY71" fmla="*/ 195263 h 597694"/>
                <a:gd name="connsiteX72" fmla="*/ 111919 w 719138"/>
                <a:gd name="connsiteY72" fmla="*/ 171450 h 597694"/>
                <a:gd name="connsiteX73" fmla="*/ 119063 w 719138"/>
                <a:gd name="connsiteY73" fmla="*/ 157163 h 597694"/>
                <a:gd name="connsiteX74" fmla="*/ 59532 w 719138"/>
                <a:gd name="connsiteY74" fmla="*/ 100013 h 597694"/>
                <a:gd name="connsiteX75" fmla="*/ 52388 w 719138"/>
                <a:gd name="connsiteY75" fmla="*/ 85725 h 597694"/>
                <a:gd name="connsiteX76" fmla="*/ 83344 w 719138"/>
                <a:gd name="connsiteY76" fmla="*/ 88107 h 597694"/>
                <a:gd name="connsiteX77" fmla="*/ 114300 w 719138"/>
                <a:gd name="connsiteY77" fmla="*/ 92869 h 597694"/>
                <a:gd name="connsiteX78" fmla="*/ 150019 w 719138"/>
                <a:gd name="connsiteY78" fmla="*/ 140494 h 597694"/>
                <a:gd name="connsiteX79" fmla="*/ 145257 w 719138"/>
                <a:gd name="connsiteY79" fmla="*/ 159544 h 597694"/>
                <a:gd name="connsiteX80" fmla="*/ 178594 w 719138"/>
                <a:gd name="connsiteY80" fmla="*/ 152400 h 597694"/>
                <a:gd name="connsiteX81" fmla="*/ 264319 w 719138"/>
                <a:gd name="connsiteY81" fmla="*/ 57150 h 597694"/>
                <a:gd name="connsiteX82" fmla="*/ 283369 w 719138"/>
                <a:gd name="connsiteY82" fmla="*/ 52388 h 597694"/>
                <a:gd name="connsiteX83" fmla="*/ 311944 w 719138"/>
                <a:gd name="connsiteY83" fmla="*/ 0 h 597694"/>
                <a:gd name="connsiteX84" fmla="*/ 333375 w 719138"/>
                <a:gd name="connsiteY84" fmla="*/ 7144 h 597694"/>
                <a:gd name="connsiteX85" fmla="*/ 307182 w 719138"/>
                <a:gd name="connsiteY85" fmla="*/ 40482 h 597694"/>
                <a:gd name="connsiteX86" fmla="*/ 300038 w 719138"/>
                <a:gd name="connsiteY86" fmla="*/ 95250 h 597694"/>
                <a:gd name="connsiteX87" fmla="*/ 283369 w 719138"/>
                <a:gd name="connsiteY87" fmla="*/ 114300 h 597694"/>
                <a:gd name="connsiteX88" fmla="*/ 257175 w 719138"/>
                <a:gd name="connsiteY88" fmla="*/ 130969 h 597694"/>
                <a:gd name="connsiteX89" fmla="*/ 233363 w 719138"/>
                <a:gd name="connsiteY89" fmla="*/ 161925 h 597694"/>
                <a:gd name="connsiteX90" fmla="*/ 250032 w 719138"/>
                <a:gd name="connsiteY90" fmla="*/ 176213 h 597694"/>
                <a:gd name="connsiteX91" fmla="*/ 261938 w 719138"/>
                <a:gd name="connsiteY91" fmla="*/ 166688 h 597694"/>
                <a:gd name="connsiteX92" fmla="*/ 316707 w 719138"/>
                <a:gd name="connsiteY92" fmla="*/ 154782 h 597694"/>
                <a:gd name="connsiteX93" fmla="*/ 326232 w 719138"/>
                <a:gd name="connsiteY93" fmla="*/ 157163 h 597694"/>
                <a:gd name="connsiteX94" fmla="*/ 347663 w 719138"/>
                <a:gd name="connsiteY94" fmla="*/ 169069 h 597694"/>
                <a:gd name="connsiteX95" fmla="*/ 385763 w 719138"/>
                <a:gd name="connsiteY95" fmla="*/ 183357 h 597694"/>
                <a:gd name="connsiteX96" fmla="*/ 414338 w 719138"/>
                <a:gd name="connsiteY96" fmla="*/ 202407 h 597694"/>
                <a:gd name="connsiteX97" fmla="*/ 423863 w 719138"/>
                <a:gd name="connsiteY97" fmla="*/ 235744 h 597694"/>
                <a:gd name="connsiteX98" fmla="*/ 416719 w 719138"/>
                <a:gd name="connsiteY98" fmla="*/ 242888 h 597694"/>
                <a:gd name="connsiteX99" fmla="*/ 411957 w 719138"/>
                <a:gd name="connsiteY99" fmla="*/ 250032 h 597694"/>
                <a:gd name="connsiteX100" fmla="*/ 411957 w 719138"/>
                <a:gd name="connsiteY100" fmla="*/ 250032 h 597694"/>
                <a:gd name="connsiteX101" fmla="*/ 440532 w 719138"/>
                <a:gd name="connsiteY101" fmla="*/ 280988 h 597694"/>
                <a:gd name="connsiteX102" fmla="*/ 495300 w 719138"/>
                <a:gd name="connsiteY102" fmla="*/ 271463 h 597694"/>
                <a:gd name="connsiteX103" fmla="*/ 535782 w 719138"/>
                <a:gd name="connsiteY103" fmla="*/ 285750 h 597694"/>
                <a:gd name="connsiteX104" fmla="*/ 566738 w 719138"/>
                <a:gd name="connsiteY104" fmla="*/ 273844 h 597694"/>
                <a:gd name="connsiteX105" fmla="*/ 614363 w 719138"/>
                <a:gd name="connsiteY105" fmla="*/ 252413 h 597694"/>
                <a:gd name="connsiteX106" fmla="*/ 635794 w 719138"/>
                <a:gd name="connsiteY106" fmla="*/ 245269 h 597694"/>
                <a:gd name="connsiteX107" fmla="*/ 659607 w 719138"/>
                <a:gd name="connsiteY107" fmla="*/ 264319 h 597694"/>
                <a:gd name="connsiteX108" fmla="*/ 685800 w 719138"/>
                <a:gd name="connsiteY108" fmla="*/ 269082 h 597694"/>
                <a:gd name="connsiteX109" fmla="*/ 692944 w 719138"/>
                <a:gd name="connsiteY109" fmla="*/ 290513 h 597694"/>
                <a:gd name="connsiteX110" fmla="*/ 690563 w 719138"/>
                <a:gd name="connsiteY110" fmla="*/ 321469 h 597694"/>
                <a:gd name="connsiteX111" fmla="*/ 707232 w 719138"/>
                <a:gd name="connsiteY111" fmla="*/ 400050 h 59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19138" h="597694">
                  <a:moveTo>
                    <a:pt x="707232" y="400050"/>
                  </a:moveTo>
                  <a:lnTo>
                    <a:pt x="692944" y="461963"/>
                  </a:lnTo>
                  <a:lnTo>
                    <a:pt x="690563" y="471488"/>
                  </a:lnTo>
                  <a:lnTo>
                    <a:pt x="690563" y="471488"/>
                  </a:lnTo>
                  <a:lnTo>
                    <a:pt x="711994" y="492919"/>
                  </a:lnTo>
                  <a:lnTo>
                    <a:pt x="719138" y="497682"/>
                  </a:lnTo>
                  <a:lnTo>
                    <a:pt x="719138" y="538163"/>
                  </a:lnTo>
                  <a:lnTo>
                    <a:pt x="719138" y="550069"/>
                  </a:lnTo>
                  <a:lnTo>
                    <a:pt x="700088" y="559594"/>
                  </a:lnTo>
                  <a:lnTo>
                    <a:pt x="690563" y="571500"/>
                  </a:lnTo>
                  <a:lnTo>
                    <a:pt x="688182" y="585788"/>
                  </a:lnTo>
                  <a:lnTo>
                    <a:pt x="681038" y="597694"/>
                  </a:lnTo>
                  <a:lnTo>
                    <a:pt x="666750" y="585788"/>
                  </a:lnTo>
                  <a:lnTo>
                    <a:pt x="661988" y="561975"/>
                  </a:lnTo>
                  <a:lnTo>
                    <a:pt x="652463" y="540544"/>
                  </a:lnTo>
                  <a:lnTo>
                    <a:pt x="652463" y="516732"/>
                  </a:lnTo>
                  <a:lnTo>
                    <a:pt x="664369" y="497682"/>
                  </a:lnTo>
                  <a:lnTo>
                    <a:pt x="642938" y="473869"/>
                  </a:lnTo>
                  <a:lnTo>
                    <a:pt x="633413" y="435769"/>
                  </a:lnTo>
                  <a:lnTo>
                    <a:pt x="638175" y="402432"/>
                  </a:lnTo>
                  <a:lnTo>
                    <a:pt x="647700" y="376238"/>
                  </a:lnTo>
                  <a:lnTo>
                    <a:pt x="657225" y="335757"/>
                  </a:lnTo>
                  <a:lnTo>
                    <a:pt x="650082" y="323850"/>
                  </a:lnTo>
                  <a:lnTo>
                    <a:pt x="664369" y="297657"/>
                  </a:lnTo>
                  <a:lnTo>
                    <a:pt x="664369" y="292894"/>
                  </a:lnTo>
                  <a:lnTo>
                    <a:pt x="650082" y="290513"/>
                  </a:lnTo>
                  <a:lnTo>
                    <a:pt x="642938" y="283369"/>
                  </a:lnTo>
                  <a:lnTo>
                    <a:pt x="616744" y="300038"/>
                  </a:lnTo>
                  <a:lnTo>
                    <a:pt x="561975" y="319088"/>
                  </a:lnTo>
                  <a:lnTo>
                    <a:pt x="502444" y="347663"/>
                  </a:lnTo>
                  <a:lnTo>
                    <a:pt x="454820" y="366714"/>
                  </a:lnTo>
                  <a:lnTo>
                    <a:pt x="414338" y="354807"/>
                  </a:lnTo>
                  <a:lnTo>
                    <a:pt x="400050" y="342900"/>
                  </a:lnTo>
                  <a:lnTo>
                    <a:pt x="361950" y="340519"/>
                  </a:lnTo>
                  <a:lnTo>
                    <a:pt x="323850" y="330994"/>
                  </a:lnTo>
                  <a:lnTo>
                    <a:pt x="300038" y="316707"/>
                  </a:lnTo>
                  <a:lnTo>
                    <a:pt x="280988" y="297657"/>
                  </a:lnTo>
                  <a:lnTo>
                    <a:pt x="283369" y="285750"/>
                  </a:lnTo>
                  <a:lnTo>
                    <a:pt x="311944" y="278607"/>
                  </a:lnTo>
                  <a:lnTo>
                    <a:pt x="311944" y="278607"/>
                  </a:lnTo>
                  <a:lnTo>
                    <a:pt x="340519" y="266700"/>
                  </a:lnTo>
                  <a:lnTo>
                    <a:pt x="376238" y="266700"/>
                  </a:lnTo>
                  <a:lnTo>
                    <a:pt x="378619" y="250032"/>
                  </a:lnTo>
                  <a:lnTo>
                    <a:pt x="354807" y="247650"/>
                  </a:lnTo>
                  <a:lnTo>
                    <a:pt x="314325" y="247650"/>
                  </a:lnTo>
                  <a:lnTo>
                    <a:pt x="226219" y="240507"/>
                  </a:lnTo>
                  <a:lnTo>
                    <a:pt x="223838" y="250032"/>
                  </a:lnTo>
                  <a:lnTo>
                    <a:pt x="173832" y="242888"/>
                  </a:lnTo>
                  <a:lnTo>
                    <a:pt x="133350" y="309563"/>
                  </a:lnTo>
                  <a:lnTo>
                    <a:pt x="133350" y="309563"/>
                  </a:lnTo>
                  <a:lnTo>
                    <a:pt x="107157" y="319088"/>
                  </a:lnTo>
                  <a:lnTo>
                    <a:pt x="111919" y="338138"/>
                  </a:lnTo>
                  <a:lnTo>
                    <a:pt x="123825" y="342900"/>
                  </a:lnTo>
                  <a:lnTo>
                    <a:pt x="102394" y="357188"/>
                  </a:lnTo>
                  <a:lnTo>
                    <a:pt x="78582" y="369094"/>
                  </a:lnTo>
                  <a:lnTo>
                    <a:pt x="52388" y="388144"/>
                  </a:lnTo>
                  <a:lnTo>
                    <a:pt x="23813" y="395288"/>
                  </a:lnTo>
                  <a:lnTo>
                    <a:pt x="0" y="392907"/>
                  </a:lnTo>
                  <a:lnTo>
                    <a:pt x="0" y="392907"/>
                  </a:lnTo>
                  <a:lnTo>
                    <a:pt x="30957" y="361950"/>
                  </a:lnTo>
                  <a:lnTo>
                    <a:pt x="54769" y="350044"/>
                  </a:lnTo>
                  <a:lnTo>
                    <a:pt x="85725" y="345282"/>
                  </a:lnTo>
                  <a:lnTo>
                    <a:pt x="97632" y="314325"/>
                  </a:lnTo>
                  <a:lnTo>
                    <a:pt x="76200" y="316707"/>
                  </a:lnTo>
                  <a:lnTo>
                    <a:pt x="76200" y="316707"/>
                  </a:lnTo>
                  <a:lnTo>
                    <a:pt x="71438" y="271463"/>
                  </a:lnTo>
                  <a:lnTo>
                    <a:pt x="45244" y="230982"/>
                  </a:lnTo>
                  <a:lnTo>
                    <a:pt x="66675" y="219075"/>
                  </a:lnTo>
                  <a:lnTo>
                    <a:pt x="95250" y="250032"/>
                  </a:lnTo>
                  <a:lnTo>
                    <a:pt x="126207" y="235744"/>
                  </a:lnTo>
                  <a:lnTo>
                    <a:pt x="126207" y="235744"/>
                  </a:lnTo>
                  <a:lnTo>
                    <a:pt x="116682" y="195263"/>
                  </a:lnTo>
                  <a:lnTo>
                    <a:pt x="111919" y="171450"/>
                  </a:lnTo>
                  <a:lnTo>
                    <a:pt x="119063" y="157163"/>
                  </a:lnTo>
                  <a:lnTo>
                    <a:pt x="59532" y="100013"/>
                  </a:lnTo>
                  <a:lnTo>
                    <a:pt x="52388" y="85725"/>
                  </a:lnTo>
                  <a:lnTo>
                    <a:pt x="83344" y="88107"/>
                  </a:lnTo>
                  <a:lnTo>
                    <a:pt x="114300" y="92869"/>
                  </a:lnTo>
                  <a:lnTo>
                    <a:pt x="150019" y="140494"/>
                  </a:lnTo>
                  <a:lnTo>
                    <a:pt x="145257" y="159544"/>
                  </a:lnTo>
                  <a:lnTo>
                    <a:pt x="178594" y="152400"/>
                  </a:lnTo>
                  <a:lnTo>
                    <a:pt x="264319" y="57150"/>
                  </a:lnTo>
                  <a:lnTo>
                    <a:pt x="283369" y="52388"/>
                  </a:lnTo>
                  <a:lnTo>
                    <a:pt x="311944" y="0"/>
                  </a:lnTo>
                  <a:lnTo>
                    <a:pt x="333375" y="7144"/>
                  </a:lnTo>
                  <a:lnTo>
                    <a:pt x="307182" y="40482"/>
                  </a:lnTo>
                  <a:lnTo>
                    <a:pt x="300038" y="95250"/>
                  </a:lnTo>
                  <a:lnTo>
                    <a:pt x="283369" y="114300"/>
                  </a:lnTo>
                  <a:lnTo>
                    <a:pt x="257175" y="130969"/>
                  </a:lnTo>
                  <a:lnTo>
                    <a:pt x="233363" y="161925"/>
                  </a:lnTo>
                  <a:lnTo>
                    <a:pt x="250032" y="176213"/>
                  </a:lnTo>
                  <a:lnTo>
                    <a:pt x="261938" y="166688"/>
                  </a:lnTo>
                  <a:lnTo>
                    <a:pt x="316707" y="154782"/>
                  </a:lnTo>
                  <a:lnTo>
                    <a:pt x="326232" y="157163"/>
                  </a:lnTo>
                  <a:lnTo>
                    <a:pt x="347663" y="169069"/>
                  </a:lnTo>
                  <a:lnTo>
                    <a:pt x="385763" y="183357"/>
                  </a:lnTo>
                  <a:lnTo>
                    <a:pt x="414338" y="202407"/>
                  </a:lnTo>
                  <a:lnTo>
                    <a:pt x="423863" y="235744"/>
                  </a:lnTo>
                  <a:lnTo>
                    <a:pt x="416719" y="242888"/>
                  </a:lnTo>
                  <a:lnTo>
                    <a:pt x="411957" y="250032"/>
                  </a:lnTo>
                  <a:lnTo>
                    <a:pt x="411957" y="250032"/>
                  </a:lnTo>
                  <a:lnTo>
                    <a:pt x="440532" y="280988"/>
                  </a:lnTo>
                  <a:lnTo>
                    <a:pt x="495300" y="271463"/>
                  </a:lnTo>
                  <a:lnTo>
                    <a:pt x="535782" y="285750"/>
                  </a:lnTo>
                  <a:lnTo>
                    <a:pt x="566738" y="273844"/>
                  </a:lnTo>
                  <a:lnTo>
                    <a:pt x="614363" y="252413"/>
                  </a:lnTo>
                  <a:lnTo>
                    <a:pt x="635794" y="245269"/>
                  </a:lnTo>
                  <a:lnTo>
                    <a:pt x="659607" y="264319"/>
                  </a:lnTo>
                  <a:lnTo>
                    <a:pt x="685800" y="269082"/>
                  </a:lnTo>
                  <a:lnTo>
                    <a:pt x="692944" y="290513"/>
                  </a:lnTo>
                  <a:lnTo>
                    <a:pt x="690563" y="321469"/>
                  </a:lnTo>
                  <a:lnTo>
                    <a:pt x="707232" y="4000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Neuenburgersee">
              <a:extLst>
                <a:ext uri="{FF2B5EF4-FFF2-40B4-BE49-F238E27FC236}">
                  <a16:creationId xmlns:a16="http://schemas.microsoft.com/office/drawing/2014/main" id="{C8DAE3D5-DBDD-4B5F-AFDB-9A9AC65B999A}"/>
                </a:ext>
              </a:extLst>
            </p:cNvPr>
            <p:cNvSpPr/>
            <p:nvPr/>
          </p:nvSpPr>
          <p:spPr>
            <a:xfrm>
              <a:off x="2738438" y="2662571"/>
              <a:ext cx="869156" cy="688182"/>
            </a:xfrm>
            <a:custGeom>
              <a:avLst/>
              <a:gdLst>
                <a:gd name="connsiteX0" fmla="*/ 842962 w 869156"/>
                <a:gd name="connsiteY0" fmla="*/ 128588 h 688182"/>
                <a:gd name="connsiteX1" fmla="*/ 809625 w 869156"/>
                <a:gd name="connsiteY1" fmla="*/ 169069 h 688182"/>
                <a:gd name="connsiteX2" fmla="*/ 754856 w 869156"/>
                <a:gd name="connsiteY2" fmla="*/ 195263 h 688182"/>
                <a:gd name="connsiteX3" fmla="*/ 685800 w 869156"/>
                <a:gd name="connsiteY3" fmla="*/ 266700 h 688182"/>
                <a:gd name="connsiteX4" fmla="*/ 609600 w 869156"/>
                <a:gd name="connsiteY4" fmla="*/ 323850 h 688182"/>
                <a:gd name="connsiteX5" fmla="*/ 561975 w 869156"/>
                <a:gd name="connsiteY5" fmla="*/ 354807 h 688182"/>
                <a:gd name="connsiteX6" fmla="*/ 488156 w 869156"/>
                <a:gd name="connsiteY6" fmla="*/ 452438 h 688182"/>
                <a:gd name="connsiteX7" fmla="*/ 452437 w 869156"/>
                <a:gd name="connsiteY7" fmla="*/ 466725 h 688182"/>
                <a:gd name="connsiteX8" fmla="*/ 426243 w 869156"/>
                <a:gd name="connsiteY8" fmla="*/ 495300 h 688182"/>
                <a:gd name="connsiteX9" fmla="*/ 409575 w 869156"/>
                <a:gd name="connsiteY9" fmla="*/ 514350 h 688182"/>
                <a:gd name="connsiteX10" fmla="*/ 381000 w 869156"/>
                <a:gd name="connsiteY10" fmla="*/ 523875 h 688182"/>
                <a:gd name="connsiteX11" fmla="*/ 330993 w 869156"/>
                <a:gd name="connsiteY11" fmla="*/ 566738 h 688182"/>
                <a:gd name="connsiteX12" fmla="*/ 278606 w 869156"/>
                <a:gd name="connsiteY12" fmla="*/ 621507 h 688182"/>
                <a:gd name="connsiteX13" fmla="*/ 266700 w 869156"/>
                <a:gd name="connsiteY13" fmla="*/ 635794 h 688182"/>
                <a:gd name="connsiteX14" fmla="*/ 238125 w 869156"/>
                <a:gd name="connsiteY14" fmla="*/ 635794 h 688182"/>
                <a:gd name="connsiteX15" fmla="*/ 226218 w 869156"/>
                <a:gd name="connsiteY15" fmla="*/ 626269 h 688182"/>
                <a:gd name="connsiteX16" fmla="*/ 190500 w 869156"/>
                <a:gd name="connsiteY16" fmla="*/ 626269 h 688182"/>
                <a:gd name="connsiteX17" fmla="*/ 150018 w 869156"/>
                <a:gd name="connsiteY17" fmla="*/ 635794 h 688182"/>
                <a:gd name="connsiteX18" fmla="*/ 104775 w 869156"/>
                <a:gd name="connsiteY18" fmla="*/ 659607 h 688182"/>
                <a:gd name="connsiteX19" fmla="*/ 61912 w 869156"/>
                <a:gd name="connsiteY19" fmla="*/ 678657 h 688182"/>
                <a:gd name="connsiteX20" fmla="*/ 38100 w 869156"/>
                <a:gd name="connsiteY20" fmla="*/ 688182 h 688182"/>
                <a:gd name="connsiteX21" fmla="*/ 0 w 869156"/>
                <a:gd name="connsiteY21" fmla="*/ 676275 h 688182"/>
                <a:gd name="connsiteX22" fmla="*/ 0 w 869156"/>
                <a:gd name="connsiteY22" fmla="*/ 633413 h 688182"/>
                <a:gd name="connsiteX23" fmla="*/ 59531 w 869156"/>
                <a:gd name="connsiteY23" fmla="*/ 583407 h 688182"/>
                <a:gd name="connsiteX24" fmla="*/ 102393 w 869156"/>
                <a:gd name="connsiteY24" fmla="*/ 569119 h 688182"/>
                <a:gd name="connsiteX25" fmla="*/ 102393 w 869156"/>
                <a:gd name="connsiteY25" fmla="*/ 569119 h 688182"/>
                <a:gd name="connsiteX26" fmla="*/ 116681 w 869156"/>
                <a:gd name="connsiteY26" fmla="*/ 542925 h 688182"/>
                <a:gd name="connsiteX27" fmla="*/ 142875 w 869156"/>
                <a:gd name="connsiteY27" fmla="*/ 535782 h 688182"/>
                <a:gd name="connsiteX28" fmla="*/ 169068 w 869156"/>
                <a:gd name="connsiteY28" fmla="*/ 495300 h 688182"/>
                <a:gd name="connsiteX29" fmla="*/ 211931 w 869156"/>
                <a:gd name="connsiteY29" fmla="*/ 478632 h 688182"/>
                <a:gd name="connsiteX30" fmla="*/ 211931 w 869156"/>
                <a:gd name="connsiteY30" fmla="*/ 478632 h 688182"/>
                <a:gd name="connsiteX31" fmla="*/ 247650 w 869156"/>
                <a:gd name="connsiteY31" fmla="*/ 447675 h 688182"/>
                <a:gd name="connsiteX32" fmla="*/ 257175 w 869156"/>
                <a:gd name="connsiteY32" fmla="*/ 431007 h 688182"/>
                <a:gd name="connsiteX33" fmla="*/ 269081 w 869156"/>
                <a:gd name="connsiteY33" fmla="*/ 395288 h 688182"/>
                <a:gd name="connsiteX34" fmla="*/ 278606 w 869156"/>
                <a:gd name="connsiteY34" fmla="*/ 371475 h 688182"/>
                <a:gd name="connsiteX35" fmla="*/ 321468 w 869156"/>
                <a:gd name="connsiteY35" fmla="*/ 340519 h 688182"/>
                <a:gd name="connsiteX36" fmla="*/ 369093 w 869156"/>
                <a:gd name="connsiteY36" fmla="*/ 288132 h 688182"/>
                <a:gd name="connsiteX37" fmla="*/ 400050 w 869156"/>
                <a:gd name="connsiteY37" fmla="*/ 266700 h 688182"/>
                <a:gd name="connsiteX38" fmla="*/ 423862 w 869156"/>
                <a:gd name="connsiteY38" fmla="*/ 254794 h 688182"/>
                <a:gd name="connsiteX39" fmla="*/ 431006 w 869156"/>
                <a:gd name="connsiteY39" fmla="*/ 266700 h 688182"/>
                <a:gd name="connsiteX40" fmla="*/ 435768 w 869156"/>
                <a:gd name="connsiteY40" fmla="*/ 233363 h 688182"/>
                <a:gd name="connsiteX41" fmla="*/ 440531 w 869156"/>
                <a:gd name="connsiteY41" fmla="*/ 228600 h 688182"/>
                <a:gd name="connsiteX42" fmla="*/ 450056 w 869156"/>
                <a:gd name="connsiteY42" fmla="*/ 219075 h 688182"/>
                <a:gd name="connsiteX43" fmla="*/ 504825 w 869156"/>
                <a:gd name="connsiteY43" fmla="*/ 204788 h 688182"/>
                <a:gd name="connsiteX44" fmla="*/ 504825 w 869156"/>
                <a:gd name="connsiteY44" fmla="*/ 204788 h 688182"/>
                <a:gd name="connsiteX45" fmla="*/ 507206 w 869156"/>
                <a:gd name="connsiteY45" fmla="*/ 169069 h 688182"/>
                <a:gd name="connsiteX46" fmla="*/ 507206 w 869156"/>
                <a:gd name="connsiteY46" fmla="*/ 135732 h 688182"/>
                <a:gd name="connsiteX47" fmla="*/ 509587 w 869156"/>
                <a:gd name="connsiteY47" fmla="*/ 111919 h 688182"/>
                <a:gd name="connsiteX48" fmla="*/ 585787 w 869156"/>
                <a:gd name="connsiteY48" fmla="*/ 78582 h 688182"/>
                <a:gd name="connsiteX49" fmla="*/ 616743 w 869156"/>
                <a:gd name="connsiteY49" fmla="*/ 64294 h 688182"/>
                <a:gd name="connsiteX50" fmla="*/ 664368 w 869156"/>
                <a:gd name="connsiteY50" fmla="*/ 50007 h 688182"/>
                <a:gd name="connsiteX51" fmla="*/ 681037 w 869156"/>
                <a:gd name="connsiteY51" fmla="*/ 40482 h 688182"/>
                <a:gd name="connsiteX52" fmla="*/ 702468 w 869156"/>
                <a:gd name="connsiteY52" fmla="*/ 19050 h 688182"/>
                <a:gd name="connsiteX53" fmla="*/ 719137 w 869156"/>
                <a:gd name="connsiteY53" fmla="*/ 2382 h 688182"/>
                <a:gd name="connsiteX54" fmla="*/ 728662 w 869156"/>
                <a:gd name="connsiteY54" fmla="*/ 0 h 688182"/>
                <a:gd name="connsiteX55" fmla="*/ 766762 w 869156"/>
                <a:gd name="connsiteY55" fmla="*/ 9525 h 688182"/>
                <a:gd name="connsiteX56" fmla="*/ 773906 w 869156"/>
                <a:gd name="connsiteY56" fmla="*/ 26194 h 688182"/>
                <a:gd name="connsiteX57" fmla="*/ 783431 w 869156"/>
                <a:gd name="connsiteY57" fmla="*/ 26194 h 688182"/>
                <a:gd name="connsiteX58" fmla="*/ 804862 w 869156"/>
                <a:gd name="connsiteY58" fmla="*/ 23813 h 688182"/>
                <a:gd name="connsiteX59" fmla="*/ 828675 w 869156"/>
                <a:gd name="connsiteY59" fmla="*/ 28575 h 688182"/>
                <a:gd name="connsiteX60" fmla="*/ 835818 w 869156"/>
                <a:gd name="connsiteY60" fmla="*/ 19050 h 688182"/>
                <a:gd name="connsiteX61" fmla="*/ 857250 w 869156"/>
                <a:gd name="connsiteY61" fmla="*/ 42863 h 688182"/>
                <a:gd name="connsiteX62" fmla="*/ 869156 w 869156"/>
                <a:gd name="connsiteY62" fmla="*/ 71438 h 688182"/>
                <a:gd name="connsiteX63" fmla="*/ 842962 w 869156"/>
                <a:gd name="connsiteY63" fmla="*/ 128588 h 68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69156" h="688182">
                  <a:moveTo>
                    <a:pt x="842962" y="128588"/>
                  </a:moveTo>
                  <a:lnTo>
                    <a:pt x="809625" y="169069"/>
                  </a:lnTo>
                  <a:lnTo>
                    <a:pt x="754856" y="195263"/>
                  </a:lnTo>
                  <a:lnTo>
                    <a:pt x="685800" y="266700"/>
                  </a:lnTo>
                  <a:lnTo>
                    <a:pt x="609600" y="323850"/>
                  </a:lnTo>
                  <a:lnTo>
                    <a:pt x="561975" y="354807"/>
                  </a:lnTo>
                  <a:lnTo>
                    <a:pt x="488156" y="452438"/>
                  </a:lnTo>
                  <a:lnTo>
                    <a:pt x="452437" y="466725"/>
                  </a:lnTo>
                  <a:lnTo>
                    <a:pt x="426243" y="495300"/>
                  </a:lnTo>
                  <a:lnTo>
                    <a:pt x="409575" y="514350"/>
                  </a:lnTo>
                  <a:lnTo>
                    <a:pt x="381000" y="523875"/>
                  </a:lnTo>
                  <a:lnTo>
                    <a:pt x="330993" y="566738"/>
                  </a:lnTo>
                  <a:lnTo>
                    <a:pt x="278606" y="621507"/>
                  </a:lnTo>
                  <a:lnTo>
                    <a:pt x="266700" y="635794"/>
                  </a:lnTo>
                  <a:lnTo>
                    <a:pt x="238125" y="635794"/>
                  </a:lnTo>
                  <a:lnTo>
                    <a:pt x="226218" y="626269"/>
                  </a:lnTo>
                  <a:lnTo>
                    <a:pt x="190500" y="626269"/>
                  </a:lnTo>
                  <a:lnTo>
                    <a:pt x="150018" y="635794"/>
                  </a:lnTo>
                  <a:lnTo>
                    <a:pt x="104775" y="659607"/>
                  </a:lnTo>
                  <a:lnTo>
                    <a:pt x="61912" y="678657"/>
                  </a:lnTo>
                  <a:lnTo>
                    <a:pt x="38100" y="688182"/>
                  </a:lnTo>
                  <a:lnTo>
                    <a:pt x="0" y="676275"/>
                  </a:lnTo>
                  <a:lnTo>
                    <a:pt x="0" y="633413"/>
                  </a:lnTo>
                  <a:lnTo>
                    <a:pt x="59531" y="583407"/>
                  </a:lnTo>
                  <a:lnTo>
                    <a:pt x="102393" y="569119"/>
                  </a:lnTo>
                  <a:lnTo>
                    <a:pt x="102393" y="569119"/>
                  </a:lnTo>
                  <a:lnTo>
                    <a:pt x="116681" y="542925"/>
                  </a:lnTo>
                  <a:lnTo>
                    <a:pt x="142875" y="535782"/>
                  </a:lnTo>
                  <a:lnTo>
                    <a:pt x="169068" y="495300"/>
                  </a:lnTo>
                  <a:lnTo>
                    <a:pt x="211931" y="478632"/>
                  </a:lnTo>
                  <a:lnTo>
                    <a:pt x="211931" y="478632"/>
                  </a:lnTo>
                  <a:lnTo>
                    <a:pt x="247650" y="447675"/>
                  </a:lnTo>
                  <a:lnTo>
                    <a:pt x="257175" y="431007"/>
                  </a:lnTo>
                  <a:lnTo>
                    <a:pt x="269081" y="395288"/>
                  </a:lnTo>
                  <a:lnTo>
                    <a:pt x="278606" y="371475"/>
                  </a:lnTo>
                  <a:lnTo>
                    <a:pt x="321468" y="340519"/>
                  </a:lnTo>
                  <a:lnTo>
                    <a:pt x="369093" y="288132"/>
                  </a:lnTo>
                  <a:lnTo>
                    <a:pt x="400050" y="266700"/>
                  </a:lnTo>
                  <a:lnTo>
                    <a:pt x="423862" y="254794"/>
                  </a:lnTo>
                  <a:lnTo>
                    <a:pt x="431006" y="266700"/>
                  </a:lnTo>
                  <a:lnTo>
                    <a:pt x="435768" y="233363"/>
                  </a:lnTo>
                  <a:lnTo>
                    <a:pt x="440531" y="228600"/>
                  </a:lnTo>
                  <a:lnTo>
                    <a:pt x="450056" y="219075"/>
                  </a:lnTo>
                  <a:lnTo>
                    <a:pt x="504825" y="204788"/>
                  </a:lnTo>
                  <a:lnTo>
                    <a:pt x="504825" y="204788"/>
                  </a:lnTo>
                  <a:lnTo>
                    <a:pt x="507206" y="169069"/>
                  </a:lnTo>
                  <a:lnTo>
                    <a:pt x="507206" y="135732"/>
                  </a:lnTo>
                  <a:lnTo>
                    <a:pt x="509587" y="111919"/>
                  </a:lnTo>
                  <a:lnTo>
                    <a:pt x="585787" y="78582"/>
                  </a:lnTo>
                  <a:lnTo>
                    <a:pt x="616743" y="64294"/>
                  </a:lnTo>
                  <a:lnTo>
                    <a:pt x="664368" y="50007"/>
                  </a:lnTo>
                  <a:lnTo>
                    <a:pt x="681037" y="40482"/>
                  </a:lnTo>
                  <a:lnTo>
                    <a:pt x="702468" y="19050"/>
                  </a:lnTo>
                  <a:lnTo>
                    <a:pt x="719137" y="2382"/>
                  </a:lnTo>
                  <a:lnTo>
                    <a:pt x="728662" y="0"/>
                  </a:lnTo>
                  <a:lnTo>
                    <a:pt x="766762" y="9525"/>
                  </a:lnTo>
                  <a:lnTo>
                    <a:pt x="773906" y="26194"/>
                  </a:lnTo>
                  <a:lnTo>
                    <a:pt x="783431" y="26194"/>
                  </a:lnTo>
                  <a:lnTo>
                    <a:pt x="804862" y="23813"/>
                  </a:lnTo>
                  <a:lnTo>
                    <a:pt x="828675" y="28575"/>
                  </a:lnTo>
                  <a:lnTo>
                    <a:pt x="835818" y="19050"/>
                  </a:lnTo>
                  <a:lnTo>
                    <a:pt x="857250" y="42863"/>
                  </a:lnTo>
                  <a:lnTo>
                    <a:pt x="869156" y="71438"/>
                  </a:lnTo>
                  <a:lnTo>
                    <a:pt x="842962" y="1285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Brienzersee">
              <a:extLst>
                <a:ext uri="{FF2B5EF4-FFF2-40B4-BE49-F238E27FC236}">
                  <a16:creationId xmlns:a16="http://schemas.microsoft.com/office/drawing/2014/main" id="{58990432-8D6A-402A-BBB6-D0F9081670D8}"/>
                </a:ext>
              </a:extLst>
            </p:cNvPr>
            <p:cNvSpPr/>
            <p:nvPr/>
          </p:nvSpPr>
          <p:spPr>
            <a:xfrm>
              <a:off x="5315900" y="3530711"/>
              <a:ext cx="342900" cy="211932"/>
            </a:xfrm>
            <a:custGeom>
              <a:avLst/>
              <a:gdLst>
                <a:gd name="connsiteX0" fmla="*/ 0 w 342900"/>
                <a:gd name="connsiteY0" fmla="*/ 188119 h 211932"/>
                <a:gd name="connsiteX1" fmla="*/ 88106 w 342900"/>
                <a:gd name="connsiteY1" fmla="*/ 123825 h 211932"/>
                <a:gd name="connsiteX2" fmla="*/ 116681 w 342900"/>
                <a:gd name="connsiteY2" fmla="*/ 107157 h 211932"/>
                <a:gd name="connsiteX3" fmla="*/ 150018 w 342900"/>
                <a:gd name="connsiteY3" fmla="*/ 66675 h 211932"/>
                <a:gd name="connsiteX4" fmla="*/ 183356 w 342900"/>
                <a:gd name="connsiteY4" fmla="*/ 35719 h 211932"/>
                <a:gd name="connsiteX5" fmla="*/ 207168 w 342900"/>
                <a:gd name="connsiteY5" fmla="*/ 14288 h 211932"/>
                <a:gd name="connsiteX6" fmla="*/ 228600 w 342900"/>
                <a:gd name="connsiteY6" fmla="*/ 0 h 211932"/>
                <a:gd name="connsiteX7" fmla="*/ 273843 w 342900"/>
                <a:gd name="connsiteY7" fmla="*/ 0 h 211932"/>
                <a:gd name="connsiteX8" fmla="*/ 292893 w 342900"/>
                <a:gd name="connsiteY8" fmla="*/ 4763 h 211932"/>
                <a:gd name="connsiteX9" fmla="*/ 309562 w 342900"/>
                <a:gd name="connsiteY9" fmla="*/ 14288 h 211932"/>
                <a:gd name="connsiteX10" fmla="*/ 326231 w 342900"/>
                <a:gd name="connsiteY10" fmla="*/ 7144 h 211932"/>
                <a:gd name="connsiteX11" fmla="*/ 326231 w 342900"/>
                <a:gd name="connsiteY11" fmla="*/ 7144 h 211932"/>
                <a:gd name="connsiteX12" fmla="*/ 342900 w 342900"/>
                <a:gd name="connsiteY12" fmla="*/ 38100 h 211932"/>
                <a:gd name="connsiteX13" fmla="*/ 342900 w 342900"/>
                <a:gd name="connsiteY13" fmla="*/ 52388 h 211932"/>
                <a:gd name="connsiteX14" fmla="*/ 328612 w 342900"/>
                <a:gd name="connsiteY14" fmla="*/ 52388 h 211932"/>
                <a:gd name="connsiteX15" fmla="*/ 328612 w 342900"/>
                <a:gd name="connsiteY15" fmla="*/ 52388 h 211932"/>
                <a:gd name="connsiteX16" fmla="*/ 321468 w 342900"/>
                <a:gd name="connsiteY16" fmla="*/ 50007 h 211932"/>
                <a:gd name="connsiteX17" fmla="*/ 311943 w 342900"/>
                <a:gd name="connsiteY17" fmla="*/ 47625 h 211932"/>
                <a:gd name="connsiteX18" fmla="*/ 311943 w 342900"/>
                <a:gd name="connsiteY18" fmla="*/ 47625 h 211932"/>
                <a:gd name="connsiteX19" fmla="*/ 257175 w 342900"/>
                <a:gd name="connsiteY19" fmla="*/ 76200 h 211932"/>
                <a:gd name="connsiteX20" fmla="*/ 192881 w 342900"/>
                <a:gd name="connsiteY20" fmla="*/ 116682 h 211932"/>
                <a:gd name="connsiteX21" fmla="*/ 178593 w 342900"/>
                <a:gd name="connsiteY21" fmla="*/ 133350 h 211932"/>
                <a:gd name="connsiteX22" fmla="*/ 171450 w 342900"/>
                <a:gd name="connsiteY22" fmla="*/ 140494 h 211932"/>
                <a:gd name="connsiteX23" fmla="*/ 138112 w 342900"/>
                <a:gd name="connsiteY23" fmla="*/ 142875 h 211932"/>
                <a:gd name="connsiteX24" fmla="*/ 135731 w 342900"/>
                <a:gd name="connsiteY24" fmla="*/ 152400 h 211932"/>
                <a:gd name="connsiteX25" fmla="*/ 116681 w 342900"/>
                <a:gd name="connsiteY25" fmla="*/ 169069 h 211932"/>
                <a:gd name="connsiteX26" fmla="*/ 90487 w 342900"/>
                <a:gd name="connsiteY26" fmla="*/ 192882 h 211932"/>
                <a:gd name="connsiteX27" fmla="*/ 64293 w 342900"/>
                <a:gd name="connsiteY27" fmla="*/ 207169 h 211932"/>
                <a:gd name="connsiteX28" fmla="*/ 45243 w 342900"/>
                <a:gd name="connsiteY28" fmla="*/ 211932 h 211932"/>
                <a:gd name="connsiteX29" fmla="*/ 0 w 342900"/>
                <a:gd name="connsiteY29" fmla="*/ 188119 h 21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211932">
                  <a:moveTo>
                    <a:pt x="0" y="188119"/>
                  </a:moveTo>
                  <a:lnTo>
                    <a:pt x="88106" y="123825"/>
                  </a:lnTo>
                  <a:lnTo>
                    <a:pt x="116681" y="107157"/>
                  </a:lnTo>
                  <a:lnTo>
                    <a:pt x="150018" y="66675"/>
                  </a:lnTo>
                  <a:lnTo>
                    <a:pt x="183356" y="35719"/>
                  </a:lnTo>
                  <a:lnTo>
                    <a:pt x="207168" y="14288"/>
                  </a:lnTo>
                  <a:lnTo>
                    <a:pt x="228600" y="0"/>
                  </a:lnTo>
                  <a:lnTo>
                    <a:pt x="273843" y="0"/>
                  </a:lnTo>
                  <a:lnTo>
                    <a:pt x="292893" y="4763"/>
                  </a:lnTo>
                  <a:lnTo>
                    <a:pt x="309562" y="14288"/>
                  </a:lnTo>
                  <a:lnTo>
                    <a:pt x="326231" y="7144"/>
                  </a:lnTo>
                  <a:lnTo>
                    <a:pt x="326231" y="7144"/>
                  </a:lnTo>
                  <a:lnTo>
                    <a:pt x="342900" y="38100"/>
                  </a:lnTo>
                  <a:lnTo>
                    <a:pt x="342900" y="52388"/>
                  </a:lnTo>
                  <a:lnTo>
                    <a:pt x="328612" y="52388"/>
                  </a:lnTo>
                  <a:lnTo>
                    <a:pt x="328612" y="52388"/>
                  </a:lnTo>
                  <a:lnTo>
                    <a:pt x="321468" y="50007"/>
                  </a:lnTo>
                  <a:lnTo>
                    <a:pt x="311943" y="47625"/>
                  </a:lnTo>
                  <a:lnTo>
                    <a:pt x="311943" y="47625"/>
                  </a:lnTo>
                  <a:lnTo>
                    <a:pt x="257175" y="76200"/>
                  </a:lnTo>
                  <a:lnTo>
                    <a:pt x="192881" y="116682"/>
                  </a:lnTo>
                  <a:lnTo>
                    <a:pt x="178593" y="133350"/>
                  </a:lnTo>
                  <a:lnTo>
                    <a:pt x="171450" y="140494"/>
                  </a:lnTo>
                  <a:lnTo>
                    <a:pt x="138112" y="142875"/>
                  </a:lnTo>
                  <a:lnTo>
                    <a:pt x="135731" y="152400"/>
                  </a:lnTo>
                  <a:lnTo>
                    <a:pt x="116681" y="169069"/>
                  </a:lnTo>
                  <a:lnTo>
                    <a:pt x="90487" y="192882"/>
                  </a:lnTo>
                  <a:lnTo>
                    <a:pt x="64293" y="207169"/>
                  </a:lnTo>
                  <a:lnTo>
                    <a:pt x="45243" y="211932"/>
                  </a:lnTo>
                  <a:lnTo>
                    <a:pt x="0" y="1881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Thunersee">
              <a:extLst>
                <a:ext uri="{FF2B5EF4-FFF2-40B4-BE49-F238E27FC236}">
                  <a16:creationId xmlns:a16="http://schemas.microsoft.com/office/drawing/2014/main" id="{6784ED9C-BB2E-4604-BA02-1BC6FAF9473D}"/>
                </a:ext>
              </a:extLst>
            </p:cNvPr>
            <p:cNvSpPr/>
            <p:nvPr/>
          </p:nvSpPr>
          <p:spPr>
            <a:xfrm>
              <a:off x="4770593" y="3568811"/>
              <a:ext cx="416719" cy="276225"/>
            </a:xfrm>
            <a:custGeom>
              <a:avLst/>
              <a:gdLst>
                <a:gd name="connsiteX0" fmla="*/ 416719 w 416719"/>
                <a:gd name="connsiteY0" fmla="*/ 226219 h 276225"/>
                <a:gd name="connsiteX1" fmla="*/ 400050 w 416719"/>
                <a:gd name="connsiteY1" fmla="*/ 209550 h 276225"/>
                <a:gd name="connsiteX2" fmla="*/ 373857 w 416719"/>
                <a:gd name="connsiteY2" fmla="*/ 195263 h 276225"/>
                <a:gd name="connsiteX3" fmla="*/ 359569 w 416719"/>
                <a:gd name="connsiteY3" fmla="*/ 185738 h 276225"/>
                <a:gd name="connsiteX4" fmla="*/ 335757 w 416719"/>
                <a:gd name="connsiteY4" fmla="*/ 188119 h 276225"/>
                <a:gd name="connsiteX5" fmla="*/ 316707 w 416719"/>
                <a:gd name="connsiteY5" fmla="*/ 197644 h 276225"/>
                <a:gd name="connsiteX6" fmla="*/ 292894 w 416719"/>
                <a:gd name="connsiteY6" fmla="*/ 197644 h 276225"/>
                <a:gd name="connsiteX7" fmla="*/ 292894 w 416719"/>
                <a:gd name="connsiteY7" fmla="*/ 197644 h 276225"/>
                <a:gd name="connsiteX8" fmla="*/ 264319 w 416719"/>
                <a:gd name="connsiteY8" fmla="*/ 202407 h 276225"/>
                <a:gd name="connsiteX9" fmla="*/ 254794 w 416719"/>
                <a:gd name="connsiteY9" fmla="*/ 197644 h 276225"/>
                <a:gd name="connsiteX10" fmla="*/ 245269 w 416719"/>
                <a:gd name="connsiteY10" fmla="*/ 176213 h 276225"/>
                <a:gd name="connsiteX11" fmla="*/ 228600 w 416719"/>
                <a:gd name="connsiteY11" fmla="*/ 145257 h 276225"/>
                <a:gd name="connsiteX12" fmla="*/ 204788 w 416719"/>
                <a:gd name="connsiteY12" fmla="*/ 116682 h 276225"/>
                <a:gd name="connsiteX13" fmla="*/ 145257 w 416719"/>
                <a:gd name="connsiteY13" fmla="*/ 97632 h 276225"/>
                <a:gd name="connsiteX14" fmla="*/ 126207 w 416719"/>
                <a:gd name="connsiteY14" fmla="*/ 85725 h 276225"/>
                <a:gd name="connsiteX15" fmla="*/ 111919 w 416719"/>
                <a:gd name="connsiteY15" fmla="*/ 61913 h 276225"/>
                <a:gd name="connsiteX16" fmla="*/ 102394 w 416719"/>
                <a:gd name="connsiteY16" fmla="*/ 57150 h 276225"/>
                <a:gd name="connsiteX17" fmla="*/ 88107 w 416719"/>
                <a:gd name="connsiteY17" fmla="*/ 57150 h 276225"/>
                <a:gd name="connsiteX18" fmla="*/ 59532 w 416719"/>
                <a:gd name="connsiteY18" fmla="*/ 33338 h 276225"/>
                <a:gd name="connsiteX19" fmla="*/ 38100 w 416719"/>
                <a:gd name="connsiteY19" fmla="*/ 9525 h 276225"/>
                <a:gd name="connsiteX20" fmla="*/ 16669 w 416719"/>
                <a:gd name="connsiteY20" fmla="*/ 0 h 276225"/>
                <a:gd name="connsiteX21" fmla="*/ 11907 w 416719"/>
                <a:gd name="connsiteY21" fmla="*/ 9525 h 276225"/>
                <a:gd name="connsiteX22" fmla="*/ 7144 w 416719"/>
                <a:gd name="connsiteY22" fmla="*/ 38100 h 276225"/>
                <a:gd name="connsiteX23" fmla="*/ 0 w 416719"/>
                <a:gd name="connsiteY23" fmla="*/ 57150 h 276225"/>
                <a:gd name="connsiteX24" fmla="*/ 0 w 416719"/>
                <a:gd name="connsiteY24" fmla="*/ 78582 h 276225"/>
                <a:gd name="connsiteX25" fmla="*/ 7144 w 416719"/>
                <a:gd name="connsiteY25" fmla="*/ 90488 h 276225"/>
                <a:gd name="connsiteX26" fmla="*/ 26194 w 416719"/>
                <a:gd name="connsiteY26" fmla="*/ 83344 h 276225"/>
                <a:gd name="connsiteX27" fmla="*/ 30957 w 416719"/>
                <a:gd name="connsiteY27" fmla="*/ 95250 h 276225"/>
                <a:gd name="connsiteX28" fmla="*/ 30957 w 416719"/>
                <a:gd name="connsiteY28" fmla="*/ 95250 h 276225"/>
                <a:gd name="connsiteX29" fmla="*/ 45244 w 416719"/>
                <a:gd name="connsiteY29" fmla="*/ 121444 h 276225"/>
                <a:gd name="connsiteX30" fmla="*/ 71438 w 416719"/>
                <a:gd name="connsiteY30" fmla="*/ 138113 h 276225"/>
                <a:gd name="connsiteX31" fmla="*/ 76200 w 416719"/>
                <a:gd name="connsiteY31" fmla="*/ 147638 h 276225"/>
                <a:gd name="connsiteX32" fmla="*/ 90488 w 416719"/>
                <a:gd name="connsiteY32" fmla="*/ 157163 h 276225"/>
                <a:gd name="connsiteX33" fmla="*/ 102394 w 416719"/>
                <a:gd name="connsiteY33" fmla="*/ 157163 h 276225"/>
                <a:gd name="connsiteX34" fmla="*/ 102394 w 416719"/>
                <a:gd name="connsiteY34" fmla="*/ 157163 h 276225"/>
                <a:gd name="connsiteX35" fmla="*/ 126207 w 416719"/>
                <a:gd name="connsiteY35" fmla="*/ 171450 h 276225"/>
                <a:gd name="connsiteX36" fmla="*/ 145257 w 416719"/>
                <a:gd name="connsiteY36" fmla="*/ 185738 h 276225"/>
                <a:gd name="connsiteX37" fmla="*/ 159544 w 416719"/>
                <a:gd name="connsiteY37" fmla="*/ 195263 h 276225"/>
                <a:gd name="connsiteX38" fmla="*/ 159544 w 416719"/>
                <a:gd name="connsiteY38" fmla="*/ 197644 h 276225"/>
                <a:gd name="connsiteX39" fmla="*/ 159544 w 416719"/>
                <a:gd name="connsiteY39" fmla="*/ 214313 h 276225"/>
                <a:gd name="connsiteX40" fmla="*/ 159544 w 416719"/>
                <a:gd name="connsiteY40" fmla="*/ 214313 h 276225"/>
                <a:gd name="connsiteX41" fmla="*/ 178594 w 416719"/>
                <a:gd name="connsiteY41" fmla="*/ 228600 h 276225"/>
                <a:gd name="connsiteX42" fmla="*/ 204788 w 416719"/>
                <a:gd name="connsiteY42" fmla="*/ 245269 h 276225"/>
                <a:gd name="connsiteX43" fmla="*/ 228600 w 416719"/>
                <a:gd name="connsiteY43" fmla="*/ 257175 h 276225"/>
                <a:gd name="connsiteX44" fmla="*/ 252413 w 416719"/>
                <a:gd name="connsiteY44" fmla="*/ 266700 h 276225"/>
                <a:gd name="connsiteX45" fmla="*/ 276225 w 416719"/>
                <a:gd name="connsiteY45" fmla="*/ 276225 h 276225"/>
                <a:gd name="connsiteX46" fmla="*/ 297657 w 416719"/>
                <a:gd name="connsiteY46" fmla="*/ 276225 h 276225"/>
                <a:gd name="connsiteX47" fmla="*/ 314325 w 416719"/>
                <a:gd name="connsiteY47" fmla="*/ 271463 h 276225"/>
                <a:gd name="connsiteX48" fmla="*/ 333375 w 416719"/>
                <a:gd name="connsiteY48" fmla="*/ 261938 h 276225"/>
                <a:gd name="connsiteX49" fmla="*/ 357188 w 416719"/>
                <a:gd name="connsiteY49" fmla="*/ 252413 h 276225"/>
                <a:gd name="connsiteX50" fmla="*/ 416719 w 416719"/>
                <a:gd name="connsiteY50" fmla="*/ 226219 h 276225"/>
                <a:gd name="connsiteX0" fmla="*/ 416719 w 416719"/>
                <a:gd name="connsiteY0" fmla="*/ 226219 h 276225"/>
                <a:gd name="connsiteX1" fmla="*/ 400050 w 416719"/>
                <a:gd name="connsiteY1" fmla="*/ 209550 h 276225"/>
                <a:gd name="connsiteX2" fmla="*/ 373857 w 416719"/>
                <a:gd name="connsiteY2" fmla="*/ 195263 h 276225"/>
                <a:gd name="connsiteX3" fmla="*/ 359569 w 416719"/>
                <a:gd name="connsiteY3" fmla="*/ 185738 h 276225"/>
                <a:gd name="connsiteX4" fmla="*/ 335757 w 416719"/>
                <a:gd name="connsiteY4" fmla="*/ 188119 h 276225"/>
                <a:gd name="connsiteX5" fmla="*/ 316707 w 416719"/>
                <a:gd name="connsiteY5" fmla="*/ 197644 h 276225"/>
                <a:gd name="connsiteX6" fmla="*/ 292894 w 416719"/>
                <a:gd name="connsiteY6" fmla="*/ 197644 h 276225"/>
                <a:gd name="connsiteX7" fmla="*/ 292894 w 416719"/>
                <a:gd name="connsiteY7" fmla="*/ 197644 h 276225"/>
                <a:gd name="connsiteX8" fmla="*/ 264319 w 416719"/>
                <a:gd name="connsiteY8" fmla="*/ 202407 h 276225"/>
                <a:gd name="connsiteX9" fmla="*/ 254794 w 416719"/>
                <a:gd name="connsiteY9" fmla="*/ 197644 h 276225"/>
                <a:gd name="connsiteX10" fmla="*/ 245269 w 416719"/>
                <a:gd name="connsiteY10" fmla="*/ 176213 h 276225"/>
                <a:gd name="connsiteX11" fmla="*/ 228600 w 416719"/>
                <a:gd name="connsiteY11" fmla="*/ 145257 h 276225"/>
                <a:gd name="connsiteX12" fmla="*/ 204788 w 416719"/>
                <a:gd name="connsiteY12" fmla="*/ 116682 h 276225"/>
                <a:gd name="connsiteX13" fmla="*/ 145257 w 416719"/>
                <a:gd name="connsiteY13" fmla="*/ 97632 h 276225"/>
                <a:gd name="connsiteX14" fmla="*/ 126207 w 416719"/>
                <a:gd name="connsiteY14" fmla="*/ 85725 h 276225"/>
                <a:gd name="connsiteX15" fmla="*/ 111919 w 416719"/>
                <a:gd name="connsiteY15" fmla="*/ 61913 h 276225"/>
                <a:gd name="connsiteX16" fmla="*/ 102394 w 416719"/>
                <a:gd name="connsiteY16" fmla="*/ 57150 h 276225"/>
                <a:gd name="connsiteX17" fmla="*/ 88107 w 416719"/>
                <a:gd name="connsiteY17" fmla="*/ 57150 h 276225"/>
                <a:gd name="connsiteX18" fmla="*/ 59532 w 416719"/>
                <a:gd name="connsiteY18" fmla="*/ 33338 h 276225"/>
                <a:gd name="connsiteX19" fmla="*/ 38100 w 416719"/>
                <a:gd name="connsiteY19" fmla="*/ 9525 h 276225"/>
                <a:gd name="connsiteX20" fmla="*/ 16669 w 416719"/>
                <a:gd name="connsiteY20" fmla="*/ 0 h 276225"/>
                <a:gd name="connsiteX21" fmla="*/ 11907 w 416719"/>
                <a:gd name="connsiteY21" fmla="*/ 9525 h 276225"/>
                <a:gd name="connsiteX22" fmla="*/ 7144 w 416719"/>
                <a:gd name="connsiteY22" fmla="*/ 38100 h 276225"/>
                <a:gd name="connsiteX23" fmla="*/ 0 w 416719"/>
                <a:gd name="connsiteY23" fmla="*/ 57150 h 276225"/>
                <a:gd name="connsiteX24" fmla="*/ 0 w 416719"/>
                <a:gd name="connsiteY24" fmla="*/ 78582 h 276225"/>
                <a:gd name="connsiteX25" fmla="*/ 7144 w 416719"/>
                <a:gd name="connsiteY25" fmla="*/ 90488 h 276225"/>
                <a:gd name="connsiteX26" fmla="*/ 26194 w 416719"/>
                <a:gd name="connsiteY26" fmla="*/ 83344 h 276225"/>
                <a:gd name="connsiteX27" fmla="*/ 30957 w 416719"/>
                <a:gd name="connsiteY27" fmla="*/ 95250 h 276225"/>
                <a:gd name="connsiteX28" fmla="*/ 30957 w 416719"/>
                <a:gd name="connsiteY28" fmla="*/ 95250 h 276225"/>
                <a:gd name="connsiteX29" fmla="*/ 45244 w 416719"/>
                <a:gd name="connsiteY29" fmla="*/ 121444 h 276225"/>
                <a:gd name="connsiteX30" fmla="*/ 71438 w 416719"/>
                <a:gd name="connsiteY30" fmla="*/ 138113 h 276225"/>
                <a:gd name="connsiteX31" fmla="*/ 76200 w 416719"/>
                <a:gd name="connsiteY31" fmla="*/ 147638 h 276225"/>
                <a:gd name="connsiteX32" fmla="*/ 90488 w 416719"/>
                <a:gd name="connsiteY32" fmla="*/ 157163 h 276225"/>
                <a:gd name="connsiteX33" fmla="*/ 102394 w 416719"/>
                <a:gd name="connsiteY33" fmla="*/ 157163 h 276225"/>
                <a:gd name="connsiteX34" fmla="*/ 102394 w 416719"/>
                <a:gd name="connsiteY34" fmla="*/ 157163 h 276225"/>
                <a:gd name="connsiteX35" fmla="*/ 126207 w 416719"/>
                <a:gd name="connsiteY35" fmla="*/ 171450 h 276225"/>
                <a:gd name="connsiteX36" fmla="*/ 145257 w 416719"/>
                <a:gd name="connsiteY36" fmla="*/ 185738 h 276225"/>
                <a:gd name="connsiteX37" fmla="*/ 159544 w 416719"/>
                <a:gd name="connsiteY37" fmla="*/ 195263 h 276225"/>
                <a:gd name="connsiteX38" fmla="*/ 159544 w 416719"/>
                <a:gd name="connsiteY38" fmla="*/ 197644 h 276225"/>
                <a:gd name="connsiteX39" fmla="*/ 159544 w 416719"/>
                <a:gd name="connsiteY39" fmla="*/ 214313 h 276225"/>
                <a:gd name="connsiteX40" fmla="*/ 159544 w 416719"/>
                <a:gd name="connsiteY40" fmla="*/ 214313 h 276225"/>
                <a:gd name="connsiteX41" fmla="*/ 178594 w 416719"/>
                <a:gd name="connsiteY41" fmla="*/ 228600 h 276225"/>
                <a:gd name="connsiteX42" fmla="*/ 204788 w 416719"/>
                <a:gd name="connsiteY42" fmla="*/ 245269 h 276225"/>
                <a:gd name="connsiteX43" fmla="*/ 228600 w 416719"/>
                <a:gd name="connsiteY43" fmla="*/ 257175 h 276225"/>
                <a:gd name="connsiteX44" fmla="*/ 252413 w 416719"/>
                <a:gd name="connsiteY44" fmla="*/ 266700 h 276225"/>
                <a:gd name="connsiteX45" fmla="*/ 276225 w 416719"/>
                <a:gd name="connsiteY45" fmla="*/ 276225 h 276225"/>
                <a:gd name="connsiteX46" fmla="*/ 297657 w 416719"/>
                <a:gd name="connsiteY46" fmla="*/ 276225 h 276225"/>
                <a:gd name="connsiteX47" fmla="*/ 314325 w 416719"/>
                <a:gd name="connsiteY47" fmla="*/ 271463 h 276225"/>
                <a:gd name="connsiteX48" fmla="*/ 333375 w 416719"/>
                <a:gd name="connsiteY48" fmla="*/ 261938 h 276225"/>
                <a:gd name="connsiteX49" fmla="*/ 357188 w 416719"/>
                <a:gd name="connsiteY49" fmla="*/ 252413 h 276225"/>
                <a:gd name="connsiteX50" fmla="*/ 407194 w 416719"/>
                <a:gd name="connsiteY50" fmla="*/ 254794 h 276225"/>
                <a:gd name="connsiteX51" fmla="*/ 416719 w 416719"/>
                <a:gd name="connsiteY51" fmla="*/ 226219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16719" h="276225">
                  <a:moveTo>
                    <a:pt x="416719" y="226219"/>
                  </a:moveTo>
                  <a:lnTo>
                    <a:pt x="400050" y="209550"/>
                  </a:lnTo>
                  <a:lnTo>
                    <a:pt x="373857" y="195263"/>
                  </a:lnTo>
                  <a:lnTo>
                    <a:pt x="359569" y="185738"/>
                  </a:lnTo>
                  <a:lnTo>
                    <a:pt x="335757" y="188119"/>
                  </a:lnTo>
                  <a:lnTo>
                    <a:pt x="316707" y="197644"/>
                  </a:lnTo>
                  <a:lnTo>
                    <a:pt x="292894" y="197644"/>
                  </a:lnTo>
                  <a:lnTo>
                    <a:pt x="292894" y="197644"/>
                  </a:lnTo>
                  <a:lnTo>
                    <a:pt x="264319" y="202407"/>
                  </a:lnTo>
                  <a:lnTo>
                    <a:pt x="254794" y="197644"/>
                  </a:lnTo>
                  <a:lnTo>
                    <a:pt x="245269" y="176213"/>
                  </a:lnTo>
                  <a:lnTo>
                    <a:pt x="228600" y="145257"/>
                  </a:lnTo>
                  <a:lnTo>
                    <a:pt x="204788" y="116682"/>
                  </a:lnTo>
                  <a:lnTo>
                    <a:pt x="145257" y="97632"/>
                  </a:lnTo>
                  <a:lnTo>
                    <a:pt x="126207" y="85725"/>
                  </a:lnTo>
                  <a:lnTo>
                    <a:pt x="111919" y="61913"/>
                  </a:lnTo>
                  <a:lnTo>
                    <a:pt x="102394" y="57150"/>
                  </a:lnTo>
                  <a:lnTo>
                    <a:pt x="88107" y="57150"/>
                  </a:lnTo>
                  <a:lnTo>
                    <a:pt x="59532" y="33338"/>
                  </a:lnTo>
                  <a:lnTo>
                    <a:pt x="38100" y="9525"/>
                  </a:lnTo>
                  <a:lnTo>
                    <a:pt x="16669" y="0"/>
                  </a:lnTo>
                  <a:lnTo>
                    <a:pt x="11907" y="9525"/>
                  </a:lnTo>
                  <a:lnTo>
                    <a:pt x="7144" y="38100"/>
                  </a:lnTo>
                  <a:lnTo>
                    <a:pt x="0" y="57150"/>
                  </a:lnTo>
                  <a:lnTo>
                    <a:pt x="0" y="78582"/>
                  </a:lnTo>
                  <a:lnTo>
                    <a:pt x="7144" y="90488"/>
                  </a:lnTo>
                  <a:lnTo>
                    <a:pt x="26194" y="83344"/>
                  </a:lnTo>
                  <a:lnTo>
                    <a:pt x="30957" y="95250"/>
                  </a:lnTo>
                  <a:lnTo>
                    <a:pt x="30957" y="95250"/>
                  </a:lnTo>
                  <a:lnTo>
                    <a:pt x="45244" y="121444"/>
                  </a:lnTo>
                  <a:lnTo>
                    <a:pt x="71438" y="138113"/>
                  </a:lnTo>
                  <a:lnTo>
                    <a:pt x="76200" y="147638"/>
                  </a:lnTo>
                  <a:lnTo>
                    <a:pt x="90488" y="157163"/>
                  </a:lnTo>
                  <a:lnTo>
                    <a:pt x="102394" y="157163"/>
                  </a:lnTo>
                  <a:lnTo>
                    <a:pt x="102394" y="157163"/>
                  </a:lnTo>
                  <a:lnTo>
                    <a:pt x="126207" y="171450"/>
                  </a:lnTo>
                  <a:lnTo>
                    <a:pt x="145257" y="185738"/>
                  </a:lnTo>
                  <a:lnTo>
                    <a:pt x="159544" y="195263"/>
                  </a:lnTo>
                  <a:lnTo>
                    <a:pt x="159544" y="197644"/>
                  </a:lnTo>
                  <a:lnTo>
                    <a:pt x="159544" y="214313"/>
                  </a:lnTo>
                  <a:lnTo>
                    <a:pt x="159544" y="214313"/>
                  </a:lnTo>
                  <a:lnTo>
                    <a:pt x="178594" y="228600"/>
                  </a:lnTo>
                  <a:lnTo>
                    <a:pt x="204788" y="245269"/>
                  </a:lnTo>
                  <a:lnTo>
                    <a:pt x="228600" y="257175"/>
                  </a:lnTo>
                  <a:lnTo>
                    <a:pt x="252413" y="266700"/>
                  </a:lnTo>
                  <a:lnTo>
                    <a:pt x="276225" y="276225"/>
                  </a:lnTo>
                  <a:lnTo>
                    <a:pt x="297657" y="276225"/>
                  </a:lnTo>
                  <a:lnTo>
                    <a:pt x="314325" y="271463"/>
                  </a:lnTo>
                  <a:lnTo>
                    <a:pt x="333375" y="261938"/>
                  </a:lnTo>
                  <a:lnTo>
                    <a:pt x="357188" y="252413"/>
                  </a:lnTo>
                  <a:cubicBezTo>
                    <a:pt x="368300" y="246063"/>
                    <a:pt x="396082" y="261144"/>
                    <a:pt x="407194" y="254794"/>
                  </a:cubicBezTo>
                  <a:lnTo>
                    <a:pt x="416719" y="2262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0" name="Bielersee">
              <a:extLst>
                <a:ext uri="{FF2B5EF4-FFF2-40B4-BE49-F238E27FC236}">
                  <a16:creationId xmlns:a16="http://schemas.microsoft.com/office/drawing/2014/main" id="{EE13A9AE-CD0E-4EB0-8B02-6D7E46733961}"/>
                </a:ext>
              </a:extLst>
            </p:cNvPr>
            <p:cNvSpPr/>
            <p:nvPr/>
          </p:nvSpPr>
          <p:spPr>
            <a:xfrm>
              <a:off x="3582416" y="2313282"/>
              <a:ext cx="322508" cy="285750"/>
            </a:xfrm>
            <a:custGeom>
              <a:avLst/>
              <a:gdLst>
                <a:gd name="connsiteX0" fmla="*/ 319088 w 319088"/>
                <a:gd name="connsiteY0" fmla="*/ 0 h 297656"/>
                <a:gd name="connsiteX1" fmla="*/ 276225 w 319088"/>
                <a:gd name="connsiteY1" fmla="*/ 42862 h 297656"/>
                <a:gd name="connsiteX2" fmla="*/ 257175 w 319088"/>
                <a:gd name="connsiteY2" fmla="*/ 64293 h 297656"/>
                <a:gd name="connsiteX3" fmla="*/ 233363 w 319088"/>
                <a:gd name="connsiteY3" fmla="*/ 83343 h 297656"/>
                <a:gd name="connsiteX4" fmla="*/ 219075 w 319088"/>
                <a:gd name="connsiteY4" fmla="*/ 95250 h 297656"/>
                <a:gd name="connsiteX5" fmla="*/ 214313 w 319088"/>
                <a:gd name="connsiteY5" fmla="*/ 109537 h 297656"/>
                <a:gd name="connsiteX6" fmla="*/ 197644 w 319088"/>
                <a:gd name="connsiteY6" fmla="*/ 121443 h 297656"/>
                <a:gd name="connsiteX7" fmla="*/ 100013 w 319088"/>
                <a:gd name="connsiteY7" fmla="*/ 171450 h 297656"/>
                <a:gd name="connsiteX8" fmla="*/ 88107 w 319088"/>
                <a:gd name="connsiteY8" fmla="*/ 176212 h 297656"/>
                <a:gd name="connsiteX9" fmla="*/ 80963 w 319088"/>
                <a:gd name="connsiteY9" fmla="*/ 183356 h 297656"/>
                <a:gd name="connsiteX10" fmla="*/ 80963 w 319088"/>
                <a:gd name="connsiteY10" fmla="*/ 183356 h 297656"/>
                <a:gd name="connsiteX11" fmla="*/ 66675 w 319088"/>
                <a:gd name="connsiteY11" fmla="*/ 216693 h 297656"/>
                <a:gd name="connsiteX12" fmla="*/ 45244 w 319088"/>
                <a:gd name="connsiteY12" fmla="*/ 230981 h 297656"/>
                <a:gd name="connsiteX13" fmla="*/ 35719 w 319088"/>
                <a:gd name="connsiteY13" fmla="*/ 238125 h 297656"/>
                <a:gd name="connsiteX14" fmla="*/ 21432 w 319088"/>
                <a:gd name="connsiteY14" fmla="*/ 242887 h 297656"/>
                <a:gd name="connsiteX15" fmla="*/ 14288 w 319088"/>
                <a:gd name="connsiteY15" fmla="*/ 233362 h 297656"/>
                <a:gd name="connsiteX16" fmla="*/ 0 w 319088"/>
                <a:gd name="connsiteY16" fmla="*/ 242887 h 297656"/>
                <a:gd name="connsiteX17" fmla="*/ 4763 w 319088"/>
                <a:gd name="connsiteY17" fmla="*/ 257175 h 297656"/>
                <a:gd name="connsiteX18" fmla="*/ 16669 w 319088"/>
                <a:gd name="connsiteY18" fmla="*/ 273843 h 297656"/>
                <a:gd name="connsiteX19" fmla="*/ 38100 w 319088"/>
                <a:gd name="connsiteY19" fmla="*/ 271462 h 297656"/>
                <a:gd name="connsiteX20" fmla="*/ 54769 w 319088"/>
                <a:gd name="connsiteY20" fmla="*/ 261937 h 297656"/>
                <a:gd name="connsiteX21" fmla="*/ 78582 w 319088"/>
                <a:gd name="connsiteY21" fmla="*/ 250031 h 297656"/>
                <a:gd name="connsiteX22" fmla="*/ 107157 w 319088"/>
                <a:gd name="connsiteY22" fmla="*/ 228600 h 297656"/>
                <a:gd name="connsiteX23" fmla="*/ 123825 w 319088"/>
                <a:gd name="connsiteY23" fmla="*/ 209550 h 297656"/>
                <a:gd name="connsiteX24" fmla="*/ 135732 w 319088"/>
                <a:gd name="connsiteY24" fmla="*/ 178593 h 297656"/>
                <a:gd name="connsiteX25" fmla="*/ 154782 w 319088"/>
                <a:gd name="connsiteY25" fmla="*/ 183356 h 297656"/>
                <a:gd name="connsiteX26" fmla="*/ 150019 w 319088"/>
                <a:gd name="connsiteY26" fmla="*/ 207168 h 297656"/>
                <a:gd name="connsiteX27" fmla="*/ 135732 w 319088"/>
                <a:gd name="connsiteY27" fmla="*/ 226218 h 297656"/>
                <a:gd name="connsiteX28" fmla="*/ 111919 w 319088"/>
                <a:gd name="connsiteY28" fmla="*/ 242887 h 297656"/>
                <a:gd name="connsiteX29" fmla="*/ 92869 w 319088"/>
                <a:gd name="connsiteY29" fmla="*/ 250031 h 297656"/>
                <a:gd name="connsiteX30" fmla="*/ 80963 w 319088"/>
                <a:gd name="connsiteY30" fmla="*/ 273843 h 297656"/>
                <a:gd name="connsiteX31" fmla="*/ 57150 w 319088"/>
                <a:gd name="connsiteY31" fmla="*/ 283368 h 297656"/>
                <a:gd name="connsiteX32" fmla="*/ 78582 w 319088"/>
                <a:gd name="connsiteY32" fmla="*/ 297656 h 297656"/>
                <a:gd name="connsiteX33" fmla="*/ 78582 w 319088"/>
                <a:gd name="connsiteY33" fmla="*/ 297656 h 297656"/>
                <a:gd name="connsiteX34" fmla="*/ 116682 w 319088"/>
                <a:gd name="connsiteY34" fmla="*/ 283368 h 297656"/>
                <a:gd name="connsiteX35" fmla="*/ 130969 w 319088"/>
                <a:gd name="connsiteY35" fmla="*/ 278606 h 297656"/>
                <a:gd name="connsiteX36" fmla="*/ 130969 w 319088"/>
                <a:gd name="connsiteY36" fmla="*/ 278606 h 297656"/>
                <a:gd name="connsiteX37" fmla="*/ 161925 w 319088"/>
                <a:gd name="connsiteY37" fmla="*/ 276225 h 297656"/>
                <a:gd name="connsiteX38" fmla="*/ 192882 w 319088"/>
                <a:gd name="connsiteY38" fmla="*/ 252412 h 297656"/>
                <a:gd name="connsiteX39" fmla="*/ 209550 w 319088"/>
                <a:gd name="connsiteY39" fmla="*/ 238125 h 297656"/>
                <a:gd name="connsiteX40" fmla="*/ 204788 w 319088"/>
                <a:gd name="connsiteY40" fmla="*/ 214312 h 297656"/>
                <a:gd name="connsiteX41" fmla="*/ 223838 w 319088"/>
                <a:gd name="connsiteY41" fmla="*/ 216693 h 297656"/>
                <a:gd name="connsiteX42" fmla="*/ 223838 w 319088"/>
                <a:gd name="connsiteY42" fmla="*/ 216693 h 297656"/>
                <a:gd name="connsiteX43" fmla="*/ 240507 w 319088"/>
                <a:gd name="connsiteY43" fmla="*/ 183356 h 297656"/>
                <a:gd name="connsiteX44" fmla="*/ 250032 w 319088"/>
                <a:gd name="connsiteY44" fmla="*/ 164306 h 297656"/>
                <a:gd name="connsiteX45" fmla="*/ 264319 w 319088"/>
                <a:gd name="connsiteY45" fmla="*/ 147637 h 297656"/>
                <a:gd name="connsiteX46" fmla="*/ 266700 w 319088"/>
                <a:gd name="connsiteY46" fmla="*/ 133350 h 297656"/>
                <a:gd name="connsiteX47" fmla="*/ 269082 w 319088"/>
                <a:gd name="connsiteY47" fmla="*/ 114300 h 297656"/>
                <a:gd name="connsiteX48" fmla="*/ 280988 w 319088"/>
                <a:gd name="connsiteY48" fmla="*/ 92868 h 297656"/>
                <a:gd name="connsiteX49" fmla="*/ 297657 w 319088"/>
                <a:gd name="connsiteY49" fmla="*/ 78581 h 297656"/>
                <a:gd name="connsiteX50" fmla="*/ 302419 w 319088"/>
                <a:gd name="connsiteY50" fmla="*/ 59531 h 297656"/>
                <a:gd name="connsiteX51" fmla="*/ 319088 w 319088"/>
                <a:gd name="connsiteY51" fmla="*/ 0 h 297656"/>
                <a:gd name="connsiteX0" fmla="*/ 321470 w 321470"/>
                <a:gd name="connsiteY0" fmla="*/ 0 h 285750"/>
                <a:gd name="connsiteX1" fmla="*/ 276225 w 321470"/>
                <a:gd name="connsiteY1" fmla="*/ 30956 h 285750"/>
                <a:gd name="connsiteX2" fmla="*/ 257175 w 321470"/>
                <a:gd name="connsiteY2" fmla="*/ 52387 h 285750"/>
                <a:gd name="connsiteX3" fmla="*/ 233363 w 321470"/>
                <a:gd name="connsiteY3" fmla="*/ 71437 h 285750"/>
                <a:gd name="connsiteX4" fmla="*/ 219075 w 321470"/>
                <a:gd name="connsiteY4" fmla="*/ 83344 h 285750"/>
                <a:gd name="connsiteX5" fmla="*/ 214313 w 321470"/>
                <a:gd name="connsiteY5" fmla="*/ 97631 h 285750"/>
                <a:gd name="connsiteX6" fmla="*/ 197644 w 321470"/>
                <a:gd name="connsiteY6" fmla="*/ 109537 h 285750"/>
                <a:gd name="connsiteX7" fmla="*/ 100013 w 321470"/>
                <a:gd name="connsiteY7" fmla="*/ 159544 h 285750"/>
                <a:gd name="connsiteX8" fmla="*/ 88107 w 321470"/>
                <a:gd name="connsiteY8" fmla="*/ 164306 h 285750"/>
                <a:gd name="connsiteX9" fmla="*/ 80963 w 321470"/>
                <a:gd name="connsiteY9" fmla="*/ 171450 h 285750"/>
                <a:gd name="connsiteX10" fmla="*/ 80963 w 321470"/>
                <a:gd name="connsiteY10" fmla="*/ 171450 h 285750"/>
                <a:gd name="connsiteX11" fmla="*/ 66675 w 321470"/>
                <a:gd name="connsiteY11" fmla="*/ 204787 h 285750"/>
                <a:gd name="connsiteX12" fmla="*/ 45244 w 321470"/>
                <a:gd name="connsiteY12" fmla="*/ 219075 h 285750"/>
                <a:gd name="connsiteX13" fmla="*/ 35719 w 321470"/>
                <a:gd name="connsiteY13" fmla="*/ 226219 h 285750"/>
                <a:gd name="connsiteX14" fmla="*/ 21432 w 321470"/>
                <a:gd name="connsiteY14" fmla="*/ 230981 h 285750"/>
                <a:gd name="connsiteX15" fmla="*/ 14288 w 321470"/>
                <a:gd name="connsiteY15" fmla="*/ 221456 h 285750"/>
                <a:gd name="connsiteX16" fmla="*/ 0 w 321470"/>
                <a:gd name="connsiteY16" fmla="*/ 230981 h 285750"/>
                <a:gd name="connsiteX17" fmla="*/ 4763 w 321470"/>
                <a:gd name="connsiteY17" fmla="*/ 245269 h 285750"/>
                <a:gd name="connsiteX18" fmla="*/ 16669 w 321470"/>
                <a:gd name="connsiteY18" fmla="*/ 261937 h 285750"/>
                <a:gd name="connsiteX19" fmla="*/ 38100 w 321470"/>
                <a:gd name="connsiteY19" fmla="*/ 259556 h 285750"/>
                <a:gd name="connsiteX20" fmla="*/ 54769 w 321470"/>
                <a:gd name="connsiteY20" fmla="*/ 250031 h 285750"/>
                <a:gd name="connsiteX21" fmla="*/ 78582 w 321470"/>
                <a:gd name="connsiteY21" fmla="*/ 238125 h 285750"/>
                <a:gd name="connsiteX22" fmla="*/ 107157 w 321470"/>
                <a:gd name="connsiteY22" fmla="*/ 216694 h 285750"/>
                <a:gd name="connsiteX23" fmla="*/ 123825 w 321470"/>
                <a:gd name="connsiteY23" fmla="*/ 197644 h 285750"/>
                <a:gd name="connsiteX24" fmla="*/ 135732 w 321470"/>
                <a:gd name="connsiteY24" fmla="*/ 166687 h 285750"/>
                <a:gd name="connsiteX25" fmla="*/ 154782 w 321470"/>
                <a:gd name="connsiteY25" fmla="*/ 171450 h 285750"/>
                <a:gd name="connsiteX26" fmla="*/ 150019 w 321470"/>
                <a:gd name="connsiteY26" fmla="*/ 195262 h 285750"/>
                <a:gd name="connsiteX27" fmla="*/ 135732 w 321470"/>
                <a:gd name="connsiteY27" fmla="*/ 214312 h 285750"/>
                <a:gd name="connsiteX28" fmla="*/ 111919 w 321470"/>
                <a:gd name="connsiteY28" fmla="*/ 230981 h 285750"/>
                <a:gd name="connsiteX29" fmla="*/ 92869 w 321470"/>
                <a:gd name="connsiteY29" fmla="*/ 238125 h 285750"/>
                <a:gd name="connsiteX30" fmla="*/ 80963 w 321470"/>
                <a:gd name="connsiteY30" fmla="*/ 261937 h 285750"/>
                <a:gd name="connsiteX31" fmla="*/ 57150 w 321470"/>
                <a:gd name="connsiteY31" fmla="*/ 271462 h 285750"/>
                <a:gd name="connsiteX32" fmla="*/ 78582 w 321470"/>
                <a:gd name="connsiteY32" fmla="*/ 285750 h 285750"/>
                <a:gd name="connsiteX33" fmla="*/ 78582 w 321470"/>
                <a:gd name="connsiteY33" fmla="*/ 285750 h 285750"/>
                <a:gd name="connsiteX34" fmla="*/ 116682 w 321470"/>
                <a:gd name="connsiteY34" fmla="*/ 271462 h 285750"/>
                <a:gd name="connsiteX35" fmla="*/ 130969 w 321470"/>
                <a:gd name="connsiteY35" fmla="*/ 266700 h 285750"/>
                <a:gd name="connsiteX36" fmla="*/ 130969 w 321470"/>
                <a:gd name="connsiteY36" fmla="*/ 266700 h 285750"/>
                <a:gd name="connsiteX37" fmla="*/ 161925 w 321470"/>
                <a:gd name="connsiteY37" fmla="*/ 264319 h 285750"/>
                <a:gd name="connsiteX38" fmla="*/ 192882 w 321470"/>
                <a:gd name="connsiteY38" fmla="*/ 240506 h 285750"/>
                <a:gd name="connsiteX39" fmla="*/ 209550 w 321470"/>
                <a:gd name="connsiteY39" fmla="*/ 226219 h 285750"/>
                <a:gd name="connsiteX40" fmla="*/ 204788 w 321470"/>
                <a:gd name="connsiteY40" fmla="*/ 202406 h 285750"/>
                <a:gd name="connsiteX41" fmla="*/ 223838 w 321470"/>
                <a:gd name="connsiteY41" fmla="*/ 204787 h 285750"/>
                <a:gd name="connsiteX42" fmla="*/ 223838 w 321470"/>
                <a:gd name="connsiteY42" fmla="*/ 204787 h 285750"/>
                <a:gd name="connsiteX43" fmla="*/ 240507 w 321470"/>
                <a:gd name="connsiteY43" fmla="*/ 171450 h 285750"/>
                <a:gd name="connsiteX44" fmla="*/ 250032 w 321470"/>
                <a:gd name="connsiteY44" fmla="*/ 152400 h 285750"/>
                <a:gd name="connsiteX45" fmla="*/ 264319 w 321470"/>
                <a:gd name="connsiteY45" fmla="*/ 135731 h 285750"/>
                <a:gd name="connsiteX46" fmla="*/ 266700 w 321470"/>
                <a:gd name="connsiteY46" fmla="*/ 121444 h 285750"/>
                <a:gd name="connsiteX47" fmla="*/ 269082 w 321470"/>
                <a:gd name="connsiteY47" fmla="*/ 102394 h 285750"/>
                <a:gd name="connsiteX48" fmla="*/ 280988 w 321470"/>
                <a:gd name="connsiteY48" fmla="*/ 80962 h 285750"/>
                <a:gd name="connsiteX49" fmla="*/ 297657 w 321470"/>
                <a:gd name="connsiteY49" fmla="*/ 66675 h 285750"/>
                <a:gd name="connsiteX50" fmla="*/ 302419 w 321470"/>
                <a:gd name="connsiteY50" fmla="*/ 47625 h 285750"/>
                <a:gd name="connsiteX51" fmla="*/ 321470 w 321470"/>
                <a:gd name="connsiteY51" fmla="*/ 0 h 285750"/>
                <a:gd name="connsiteX0" fmla="*/ 321470 w 322508"/>
                <a:gd name="connsiteY0" fmla="*/ 0 h 285750"/>
                <a:gd name="connsiteX1" fmla="*/ 276225 w 322508"/>
                <a:gd name="connsiteY1" fmla="*/ 30956 h 285750"/>
                <a:gd name="connsiteX2" fmla="*/ 257175 w 322508"/>
                <a:gd name="connsiteY2" fmla="*/ 52387 h 285750"/>
                <a:gd name="connsiteX3" fmla="*/ 233363 w 322508"/>
                <a:gd name="connsiteY3" fmla="*/ 71437 h 285750"/>
                <a:gd name="connsiteX4" fmla="*/ 219075 w 322508"/>
                <a:gd name="connsiteY4" fmla="*/ 83344 h 285750"/>
                <a:gd name="connsiteX5" fmla="*/ 214313 w 322508"/>
                <a:gd name="connsiteY5" fmla="*/ 97631 h 285750"/>
                <a:gd name="connsiteX6" fmla="*/ 197644 w 322508"/>
                <a:gd name="connsiteY6" fmla="*/ 109537 h 285750"/>
                <a:gd name="connsiteX7" fmla="*/ 100013 w 322508"/>
                <a:gd name="connsiteY7" fmla="*/ 159544 h 285750"/>
                <a:gd name="connsiteX8" fmla="*/ 88107 w 322508"/>
                <a:gd name="connsiteY8" fmla="*/ 164306 h 285750"/>
                <a:gd name="connsiteX9" fmla="*/ 80963 w 322508"/>
                <a:gd name="connsiteY9" fmla="*/ 171450 h 285750"/>
                <a:gd name="connsiteX10" fmla="*/ 80963 w 322508"/>
                <a:gd name="connsiteY10" fmla="*/ 171450 h 285750"/>
                <a:gd name="connsiteX11" fmla="*/ 66675 w 322508"/>
                <a:gd name="connsiteY11" fmla="*/ 204787 h 285750"/>
                <a:gd name="connsiteX12" fmla="*/ 45244 w 322508"/>
                <a:gd name="connsiteY12" fmla="*/ 219075 h 285750"/>
                <a:gd name="connsiteX13" fmla="*/ 35719 w 322508"/>
                <a:gd name="connsiteY13" fmla="*/ 226219 h 285750"/>
                <a:gd name="connsiteX14" fmla="*/ 21432 w 322508"/>
                <a:gd name="connsiteY14" fmla="*/ 230981 h 285750"/>
                <a:gd name="connsiteX15" fmla="*/ 14288 w 322508"/>
                <a:gd name="connsiteY15" fmla="*/ 221456 h 285750"/>
                <a:gd name="connsiteX16" fmla="*/ 0 w 322508"/>
                <a:gd name="connsiteY16" fmla="*/ 230981 h 285750"/>
                <a:gd name="connsiteX17" fmla="*/ 4763 w 322508"/>
                <a:gd name="connsiteY17" fmla="*/ 245269 h 285750"/>
                <a:gd name="connsiteX18" fmla="*/ 16669 w 322508"/>
                <a:gd name="connsiteY18" fmla="*/ 261937 h 285750"/>
                <a:gd name="connsiteX19" fmla="*/ 38100 w 322508"/>
                <a:gd name="connsiteY19" fmla="*/ 259556 h 285750"/>
                <a:gd name="connsiteX20" fmla="*/ 54769 w 322508"/>
                <a:gd name="connsiteY20" fmla="*/ 250031 h 285750"/>
                <a:gd name="connsiteX21" fmla="*/ 78582 w 322508"/>
                <a:gd name="connsiteY21" fmla="*/ 238125 h 285750"/>
                <a:gd name="connsiteX22" fmla="*/ 107157 w 322508"/>
                <a:gd name="connsiteY22" fmla="*/ 216694 h 285750"/>
                <a:gd name="connsiteX23" fmla="*/ 123825 w 322508"/>
                <a:gd name="connsiteY23" fmla="*/ 197644 h 285750"/>
                <a:gd name="connsiteX24" fmla="*/ 135732 w 322508"/>
                <a:gd name="connsiteY24" fmla="*/ 166687 h 285750"/>
                <a:gd name="connsiteX25" fmla="*/ 154782 w 322508"/>
                <a:gd name="connsiteY25" fmla="*/ 171450 h 285750"/>
                <a:gd name="connsiteX26" fmla="*/ 150019 w 322508"/>
                <a:gd name="connsiteY26" fmla="*/ 195262 h 285750"/>
                <a:gd name="connsiteX27" fmla="*/ 135732 w 322508"/>
                <a:gd name="connsiteY27" fmla="*/ 214312 h 285750"/>
                <a:gd name="connsiteX28" fmla="*/ 111919 w 322508"/>
                <a:gd name="connsiteY28" fmla="*/ 230981 h 285750"/>
                <a:gd name="connsiteX29" fmla="*/ 92869 w 322508"/>
                <a:gd name="connsiteY29" fmla="*/ 238125 h 285750"/>
                <a:gd name="connsiteX30" fmla="*/ 80963 w 322508"/>
                <a:gd name="connsiteY30" fmla="*/ 261937 h 285750"/>
                <a:gd name="connsiteX31" fmla="*/ 57150 w 322508"/>
                <a:gd name="connsiteY31" fmla="*/ 271462 h 285750"/>
                <a:gd name="connsiteX32" fmla="*/ 78582 w 322508"/>
                <a:gd name="connsiteY32" fmla="*/ 285750 h 285750"/>
                <a:gd name="connsiteX33" fmla="*/ 78582 w 322508"/>
                <a:gd name="connsiteY33" fmla="*/ 285750 h 285750"/>
                <a:gd name="connsiteX34" fmla="*/ 116682 w 322508"/>
                <a:gd name="connsiteY34" fmla="*/ 271462 h 285750"/>
                <a:gd name="connsiteX35" fmla="*/ 130969 w 322508"/>
                <a:gd name="connsiteY35" fmla="*/ 266700 h 285750"/>
                <a:gd name="connsiteX36" fmla="*/ 130969 w 322508"/>
                <a:gd name="connsiteY36" fmla="*/ 266700 h 285750"/>
                <a:gd name="connsiteX37" fmla="*/ 161925 w 322508"/>
                <a:gd name="connsiteY37" fmla="*/ 264319 h 285750"/>
                <a:gd name="connsiteX38" fmla="*/ 192882 w 322508"/>
                <a:gd name="connsiteY38" fmla="*/ 240506 h 285750"/>
                <a:gd name="connsiteX39" fmla="*/ 209550 w 322508"/>
                <a:gd name="connsiteY39" fmla="*/ 226219 h 285750"/>
                <a:gd name="connsiteX40" fmla="*/ 204788 w 322508"/>
                <a:gd name="connsiteY40" fmla="*/ 202406 h 285750"/>
                <a:gd name="connsiteX41" fmla="*/ 223838 w 322508"/>
                <a:gd name="connsiteY41" fmla="*/ 204787 h 285750"/>
                <a:gd name="connsiteX42" fmla="*/ 223838 w 322508"/>
                <a:gd name="connsiteY42" fmla="*/ 204787 h 285750"/>
                <a:gd name="connsiteX43" fmla="*/ 240507 w 322508"/>
                <a:gd name="connsiteY43" fmla="*/ 171450 h 285750"/>
                <a:gd name="connsiteX44" fmla="*/ 250032 w 322508"/>
                <a:gd name="connsiteY44" fmla="*/ 152400 h 285750"/>
                <a:gd name="connsiteX45" fmla="*/ 264319 w 322508"/>
                <a:gd name="connsiteY45" fmla="*/ 135731 h 285750"/>
                <a:gd name="connsiteX46" fmla="*/ 266700 w 322508"/>
                <a:gd name="connsiteY46" fmla="*/ 121444 h 285750"/>
                <a:gd name="connsiteX47" fmla="*/ 269082 w 322508"/>
                <a:gd name="connsiteY47" fmla="*/ 102394 h 285750"/>
                <a:gd name="connsiteX48" fmla="*/ 280988 w 322508"/>
                <a:gd name="connsiteY48" fmla="*/ 80962 h 285750"/>
                <a:gd name="connsiteX49" fmla="*/ 297657 w 322508"/>
                <a:gd name="connsiteY49" fmla="*/ 66675 h 285750"/>
                <a:gd name="connsiteX50" fmla="*/ 302419 w 322508"/>
                <a:gd name="connsiteY50" fmla="*/ 47625 h 285750"/>
                <a:gd name="connsiteX51" fmla="*/ 321470 w 322508"/>
                <a:gd name="connsiteY51" fmla="*/ 0 h 285750"/>
                <a:gd name="connsiteX0" fmla="*/ 321470 w 322508"/>
                <a:gd name="connsiteY0" fmla="*/ 0 h 285750"/>
                <a:gd name="connsiteX1" fmla="*/ 276225 w 322508"/>
                <a:gd name="connsiteY1" fmla="*/ 30956 h 285750"/>
                <a:gd name="connsiteX2" fmla="*/ 257175 w 322508"/>
                <a:gd name="connsiteY2" fmla="*/ 52387 h 285750"/>
                <a:gd name="connsiteX3" fmla="*/ 233363 w 322508"/>
                <a:gd name="connsiteY3" fmla="*/ 71437 h 285750"/>
                <a:gd name="connsiteX4" fmla="*/ 219075 w 322508"/>
                <a:gd name="connsiteY4" fmla="*/ 83344 h 285750"/>
                <a:gd name="connsiteX5" fmla="*/ 214313 w 322508"/>
                <a:gd name="connsiteY5" fmla="*/ 97631 h 285750"/>
                <a:gd name="connsiteX6" fmla="*/ 197644 w 322508"/>
                <a:gd name="connsiteY6" fmla="*/ 109537 h 285750"/>
                <a:gd name="connsiteX7" fmla="*/ 100013 w 322508"/>
                <a:gd name="connsiteY7" fmla="*/ 159544 h 285750"/>
                <a:gd name="connsiteX8" fmla="*/ 88107 w 322508"/>
                <a:gd name="connsiteY8" fmla="*/ 164306 h 285750"/>
                <a:gd name="connsiteX9" fmla="*/ 80963 w 322508"/>
                <a:gd name="connsiteY9" fmla="*/ 171450 h 285750"/>
                <a:gd name="connsiteX10" fmla="*/ 80963 w 322508"/>
                <a:gd name="connsiteY10" fmla="*/ 171450 h 285750"/>
                <a:gd name="connsiteX11" fmla="*/ 66675 w 322508"/>
                <a:gd name="connsiteY11" fmla="*/ 204787 h 285750"/>
                <a:gd name="connsiteX12" fmla="*/ 45244 w 322508"/>
                <a:gd name="connsiteY12" fmla="*/ 219075 h 285750"/>
                <a:gd name="connsiteX13" fmla="*/ 35719 w 322508"/>
                <a:gd name="connsiteY13" fmla="*/ 226219 h 285750"/>
                <a:gd name="connsiteX14" fmla="*/ 21432 w 322508"/>
                <a:gd name="connsiteY14" fmla="*/ 230981 h 285750"/>
                <a:gd name="connsiteX15" fmla="*/ 14288 w 322508"/>
                <a:gd name="connsiteY15" fmla="*/ 221456 h 285750"/>
                <a:gd name="connsiteX16" fmla="*/ 0 w 322508"/>
                <a:gd name="connsiteY16" fmla="*/ 230981 h 285750"/>
                <a:gd name="connsiteX17" fmla="*/ 4763 w 322508"/>
                <a:gd name="connsiteY17" fmla="*/ 245269 h 285750"/>
                <a:gd name="connsiteX18" fmla="*/ 16669 w 322508"/>
                <a:gd name="connsiteY18" fmla="*/ 261937 h 285750"/>
                <a:gd name="connsiteX19" fmla="*/ 38100 w 322508"/>
                <a:gd name="connsiteY19" fmla="*/ 259556 h 285750"/>
                <a:gd name="connsiteX20" fmla="*/ 54769 w 322508"/>
                <a:gd name="connsiteY20" fmla="*/ 250031 h 285750"/>
                <a:gd name="connsiteX21" fmla="*/ 78582 w 322508"/>
                <a:gd name="connsiteY21" fmla="*/ 238125 h 285750"/>
                <a:gd name="connsiteX22" fmla="*/ 107157 w 322508"/>
                <a:gd name="connsiteY22" fmla="*/ 216694 h 285750"/>
                <a:gd name="connsiteX23" fmla="*/ 123825 w 322508"/>
                <a:gd name="connsiteY23" fmla="*/ 197644 h 285750"/>
                <a:gd name="connsiteX24" fmla="*/ 135732 w 322508"/>
                <a:gd name="connsiteY24" fmla="*/ 166687 h 285750"/>
                <a:gd name="connsiteX25" fmla="*/ 154782 w 322508"/>
                <a:gd name="connsiteY25" fmla="*/ 171450 h 285750"/>
                <a:gd name="connsiteX26" fmla="*/ 150019 w 322508"/>
                <a:gd name="connsiteY26" fmla="*/ 195262 h 285750"/>
                <a:gd name="connsiteX27" fmla="*/ 135732 w 322508"/>
                <a:gd name="connsiteY27" fmla="*/ 214312 h 285750"/>
                <a:gd name="connsiteX28" fmla="*/ 111919 w 322508"/>
                <a:gd name="connsiteY28" fmla="*/ 230981 h 285750"/>
                <a:gd name="connsiteX29" fmla="*/ 100013 w 322508"/>
                <a:gd name="connsiteY29" fmla="*/ 238125 h 285750"/>
                <a:gd name="connsiteX30" fmla="*/ 80963 w 322508"/>
                <a:gd name="connsiteY30" fmla="*/ 261937 h 285750"/>
                <a:gd name="connsiteX31" fmla="*/ 57150 w 322508"/>
                <a:gd name="connsiteY31" fmla="*/ 271462 h 285750"/>
                <a:gd name="connsiteX32" fmla="*/ 78582 w 322508"/>
                <a:gd name="connsiteY32" fmla="*/ 285750 h 285750"/>
                <a:gd name="connsiteX33" fmla="*/ 78582 w 322508"/>
                <a:gd name="connsiteY33" fmla="*/ 285750 h 285750"/>
                <a:gd name="connsiteX34" fmla="*/ 116682 w 322508"/>
                <a:gd name="connsiteY34" fmla="*/ 271462 h 285750"/>
                <a:gd name="connsiteX35" fmla="*/ 130969 w 322508"/>
                <a:gd name="connsiteY35" fmla="*/ 266700 h 285750"/>
                <a:gd name="connsiteX36" fmla="*/ 130969 w 322508"/>
                <a:gd name="connsiteY36" fmla="*/ 266700 h 285750"/>
                <a:gd name="connsiteX37" fmla="*/ 161925 w 322508"/>
                <a:gd name="connsiteY37" fmla="*/ 264319 h 285750"/>
                <a:gd name="connsiteX38" fmla="*/ 192882 w 322508"/>
                <a:gd name="connsiteY38" fmla="*/ 240506 h 285750"/>
                <a:gd name="connsiteX39" fmla="*/ 209550 w 322508"/>
                <a:gd name="connsiteY39" fmla="*/ 226219 h 285750"/>
                <a:gd name="connsiteX40" fmla="*/ 204788 w 322508"/>
                <a:gd name="connsiteY40" fmla="*/ 202406 h 285750"/>
                <a:gd name="connsiteX41" fmla="*/ 223838 w 322508"/>
                <a:gd name="connsiteY41" fmla="*/ 204787 h 285750"/>
                <a:gd name="connsiteX42" fmla="*/ 223838 w 322508"/>
                <a:gd name="connsiteY42" fmla="*/ 204787 h 285750"/>
                <a:gd name="connsiteX43" fmla="*/ 240507 w 322508"/>
                <a:gd name="connsiteY43" fmla="*/ 171450 h 285750"/>
                <a:gd name="connsiteX44" fmla="*/ 250032 w 322508"/>
                <a:gd name="connsiteY44" fmla="*/ 152400 h 285750"/>
                <a:gd name="connsiteX45" fmla="*/ 264319 w 322508"/>
                <a:gd name="connsiteY45" fmla="*/ 135731 h 285750"/>
                <a:gd name="connsiteX46" fmla="*/ 266700 w 322508"/>
                <a:gd name="connsiteY46" fmla="*/ 121444 h 285750"/>
                <a:gd name="connsiteX47" fmla="*/ 269082 w 322508"/>
                <a:gd name="connsiteY47" fmla="*/ 102394 h 285750"/>
                <a:gd name="connsiteX48" fmla="*/ 280988 w 322508"/>
                <a:gd name="connsiteY48" fmla="*/ 80962 h 285750"/>
                <a:gd name="connsiteX49" fmla="*/ 297657 w 322508"/>
                <a:gd name="connsiteY49" fmla="*/ 66675 h 285750"/>
                <a:gd name="connsiteX50" fmla="*/ 302419 w 322508"/>
                <a:gd name="connsiteY50" fmla="*/ 47625 h 285750"/>
                <a:gd name="connsiteX51" fmla="*/ 321470 w 322508"/>
                <a:gd name="connsiteY51" fmla="*/ 0 h 285750"/>
                <a:gd name="connsiteX0" fmla="*/ 321470 w 322508"/>
                <a:gd name="connsiteY0" fmla="*/ 0 h 285750"/>
                <a:gd name="connsiteX1" fmla="*/ 276225 w 322508"/>
                <a:gd name="connsiteY1" fmla="*/ 30956 h 285750"/>
                <a:gd name="connsiteX2" fmla="*/ 257175 w 322508"/>
                <a:gd name="connsiteY2" fmla="*/ 52387 h 285750"/>
                <a:gd name="connsiteX3" fmla="*/ 233363 w 322508"/>
                <a:gd name="connsiteY3" fmla="*/ 71437 h 285750"/>
                <a:gd name="connsiteX4" fmla="*/ 219075 w 322508"/>
                <a:gd name="connsiteY4" fmla="*/ 83344 h 285750"/>
                <a:gd name="connsiteX5" fmla="*/ 214313 w 322508"/>
                <a:gd name="connsiteY5" fmla="*/ 97631 h 285750"/>
                <a:gd name="connsiteX6" fmla="*/ 197644 w 322508"/>
                <a:gd name="connsiteY6" fmla="*/ 109537 h 285750"/>
                <a:gd name="connsiteX7" fmla="*/ 100013 w 322508"/>
                <a:gd name="connsiteY7" fmla="*/ 159544 h 285750"/>
                <a:gd name="connsiteX8" fmla="*/ 88107 w 322508"/>
                <a:gd name="connsiteY8" fmla="*/ 164306 h 285750"/>
                <a:gd name="connsiteX9" fmla="*/ 80963 w 322508"/>
                <a:gd name="connsiteY9" fmla="*/ 171450 h 285750"/>
                <a:gd name="connsiteX10" fmla="*/ 80963 w 322508"/>
                <a:gd name="connsiteY10" fmla="*/ 171450 h 285750"/>
                <a:gd name="connsiteX11" fmla="*/ 66675 w 322508"/>
                <a:gd name="connsiteY11" fmla="*/ 204787 h 285750"/>
                <a:gd name="connsiteX12" fmla="*/ 45244 w 322508"/>
                <a:gd name="connsiteY12" fmla="*/ 219075 h 285750"/>
                <a:gd name="connsiteX13" fmla="*/ 35719 w 322508"/>
                <a:gd name="connsiteY13" fmla="*/ 226219 h 285750"/>
                <a:gd name="connsiteX14" fmla="*/ 21432 w 322508"/>
                <a:gd name="connsiteY14" fmla="*/ 230981 h 285750"/>
                <a:gd name="connsiteX15" fmla="*/ 14288 w 322508"/>
                <a:gd name="connsiteY15" fmla="*/ 221456 h 285750"/>
                <a:gd name="connsiteX16" fmla="*/ 0 w 322508"/>
                <a:gd name="connsiteY16" fmla="*/ 230981 h 285750"/>
                <a:gd name="connsiteX17" fmla="*/ 4763 w 322508"/>
                <a:gd name="connsiteY17" fmla="*/ 245269 h 285750"/>
                <a:gd name="connsiteX18" fmla="*/ 16669 w 322508"/>
                <a:gd name="connsiteY18" fmla="*/ 261937 h 285750"/>
                <a:gd name="connsiteX19" fmla="*/ 38100 w 322508"/>
                <a:gd name="connsiteY19" fmla="*/ 259556 h 285750"/>
                <a:gd name="connsiteX20" fmla="*/ 54769 w 322508"/>
                <a:gd name="connsiteY20" fmla="*/ 250031 h 285750"/>
                <a:gd name="connsiteX21" fmla="*/ 73819 w 322508"/>
                <a:gd name="connsiteY21" fmla="*/ 238125 h 285750"/>
                <a:gd name="connsiteX22" fmla="*/ 107157 w 322508"/>
                <a:gd name="connsiteY22" fmla="*/ 216694 h 285750"/>
                <a:gd name="connsiteX23" fmla="*/ 123825 w 322508"/>
                <a:gd name="connsiteY23" fmla="*/ 197644 h 285750"/>
                <a:gd name="connsiteX24" fmla="*/ 135732 w 322508"/>
                <a:gd name="connsiteY24" fmla="*/ 166687 h 285750"/>
                <a:gd name="connsiteX25" fmla="*/ 154782 w 322508"/>
                <a:gd name="connsiteY25" fmla="*/ 171450 h 285750"/>
                <a:gd name="connsiteX26" fmla="*/ 150019 w 322508"/>
                <a:gd name="connsiteY26" fmla="*/ 195262 h 285750"/>
                <a:gd name="connsiteX27" fmla="*/ 135732 w 322508"/>
                <a:gd name="connsiteY27" fmla="*/ 214312 h 285750"/>
                <a:gd name="connsiteX28" fmla="*/ 111919 w 322508"/>
                <a:gd name="connsiteY28" fmla="*/ 230981 h 285750"/>
                <a:gd name="connsiteX29" fmla="*/ 100013 w 322508"/>
                <a:gd name="connsiteY29" fmla="*/ 238125 h 285750"/>
                <a:gd name="connsiteX30" fmla="*/ 80963 w 322508"/>
                <a:gd name="connsiteY30" fmla="*/ 261937 h 285750"/>
                <a:gd name="connsiteX31" fmla="*/ 57150 w 322508"/>
                <a:gd name="connsiteY31" fmla="*/ 271462 h 285750"/>
                <a:gd name="connsiteX32" fmla="*/ 78582 w 322508"/>
                <a:gd name="connsiteY32" fmla="*/ 285750 h 285750"/>
                <a:gd name="connsiteX33" fmla="*/ 78582 w 322508"/>
                <a:gd name="connsiteY33" fmla="*/ 285750 h 285750"/>
                <a:gd name="connsiteX34" fmla="*/ 116682 w 322508"/>
                <a:gd name="connsiteY34" fmla="*/ 271462 h 285750"/>
                <a:gd name="connsiteX35" fmla="*/ 130969 w 322508"/>
                <a:gd name="connsiteY35" fmla="*/ 266700 h 285750"/>
                <a:gd name="connsiteX36" fmla="*/ 130969 w 322508"/>
                <a:gd name="connsiteY36" fmla="*/ 266700 h 285750"/>
                <a:gd name="connsiteX37" fmla="*/ 161925 w 322508"/>
                <a:gd name="connsiteY37" fmla="*/ 264319 h 285750"/>
                <a:gd name="connsiteX38" fmla="*/ 192882 w 322508"/>
                <a:gd name="connsiteY38" fmla="*/ 240506 h 285750"/>
                <a:gd name="connsiteX39" fmla="*/ 209550 w 322508"/>
                <a:gd name="connsiteY39" fmla="*/ 226219 h 285750"/>
                <a:gd name="connsiteX40" fmla="*/ 204788 w 322508"/>
                <a:gd name="connsiteY40" fmla="*/ 202406 h 285750"/>
                <a:gd name="connsiteX41" fmla="*/ 223838 w 322508"/>
                <a:gd name="connsiteY41" fmla="*/ 204787 h 285750"/>
                <a:gd name="connsiteX42" fmla="*/ 223838 w 322508"/>
                <a:gd name="connsiteY42" fmla="*/ 204787 h 285750"/>
                <a:gd name="connsiteX43" fmla="*/ 240507 w 322508"/>
                <a:gd name="connsiteY43" fmla="*/ 171450 h 285750"/>
                <a:gd name="connsiteX44" fmla="*/ 250032 w 322508"/>
                <a:gd name="connsiteY44" fmla="*/ 152400 h 285750"/>
                <a:gd name="connsiteX45" fmla="*/ 264319 w 322508"/>
                <a:gd name="connsiteY45" fmla="*/ 135731 h 285750"/>
                <a:gd name="connsiteX46" fmla="*/ 266700 w 322508"/>
                <a:gd name="connsiteY46" fmla="*/ 121444 h 285750"/>
                <a:gd name="connsiteX47" fmla="*/ 269082 w 322508"/>
                <a:gd name="connsiteY47" fmla="*/ 102394 h 285750"/>
                <a:gd name="connsiteX48" fmla="*/ 280988 w 322508"/>
                <a:gd name="connsiteY48" fmla="*/ 80962 h 285750"/>
                <a:gd name="connsiteX49" fmla="*/ 297657 w 322508"/>
                <a:gd name="connsiteY49" fmla="*/ 66675 h 285750"/>
                <a:gd name="connsiteX50" fmla="*/ 302419 w 322508"/>
                <a:gd name="connsiteY50" fmla="*/ 47625 h 285750"/>
                <a:gd name="connsiteX51" fmla="*/ 321470 w 322508"/>
                <a:gd name="connsiteY5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22508" h="285750">
                  <a:moveTo>
                    <a:pt x="321470" y="0"/>
                  </a:moveTo>
                  <a:lnTo>
                    <a:pt x="276225" y="30956"/>
                  </a:lnTo>
                  <a:lnTo>
                    <a:pt x="257175" y="52387"/>
                  </a:lnTo>
                  <a:lnTo>
                    <a:pt x="233363" y="71437"/>
                  </a:lnTo>
                  <a:lnTo>
                    <a:pt x="219075" y="83344"/>
                  </a:lnTo>
                  <a:lnTo>
                    <a:pt x="214313" y="97631"/>
                  </a:lnTo>
                  <a:lnTo>
                    <a:pt x="197644" y="109537"/>
                  </a:lnTo>
                  <a:lnTo>
                    <a:pt x="100013" y="159544"/>
                  </a:lnTo>
                  <a:lnTo>
                    <a:pt x="88107" y="164306"/>
                  </a:lnTo>
                  <a:lnTo>
                    <a:pt x="80963" y="171450"/>
                  </a:lnTo>
                  <a:lnTo>
                    <a:pt x="80963" y="171450"/>
                  </a:lnTo>
                  <a:lnTo>
                    <a:pt x="66675" y="204787"/>
                  </a:lnTo>
                  <a:lnTo>
                    <a:pt x="45244" y="219075"/>
                  </a:lnTo>
                  <a:lnTo>
                    <a:pt x="35719" y="226219"/>
                  </a:lnTo>
                  <a:lnTo>
                    <a:pt x="21432" y="230981"/>
                  </a:lnTo>
                  <a:lnTo>
                    <a:pt x="14288" y="221456"/>
                  </a:lnTo>
                  <a:lnTo>
                    <a:pt x="0" y="230981"/>
                  </a:lnTo>
                  <a:lnTo>
                    <a:pt x="4763" y="245269"/>
                  </a:lnTo>
                  <a:lnTo>
                    <a:pt x="16669" y="261937"/>
                  </a:lnTo>
                  <a:lnTo>
                    <a:pt x="38100" y="259556"/>
                  </a:lnTo>
                  <a:lnTo>
                    <a:pt x="54769" y="250031"/>
                  </a:lnTo>
                  <a:lnTo>
                    <a:pt x="73819" y="238125"/>
                  </a:lnTo>
                  <a:lnTo>
                    <a:pt x="107157" y="216694"/>
                  </a:lnTo>
                  <a:lnTo>
                    <a:pt x="123825" y="197644"/>
                  </a:lnTo>
                  <a:lnTo>
                    <a:pt x="135732" y="166687"/>
                  </a:lnTo>
                  <a:lnTo>
                    <a:pt x="154782" y="171450"/>
                  </a:lnTo>
                  <a:lnTo>
                    <a:pt x="150019" y="195262"/>
                  </a:lnTo>
                  <a:lnTo>
                    <a:pt x="135732" y="214312"/>
                  </a:lnTo>
                  <a:lnTo>
                    <a:pt x="111919" y="230981"/>
                  </a:lnTo>
                  <a:lnTo>
                    <a:pt x="100013" y="238125"/>
                  </a:lnTo>
                  <a:lnTo>
                    <a:pt x="80963" y="261937"/>
                  </a:lnTo>
                  <a:lnTo>
                    <a:pt x="57150" y="271462"/>
                  </a:lnTo>
                  <a:lnTo>
                    <a:pt x="78582" y="285750"/>
                  </a:lnTo>
                  <a:lnTo>
                    <a:pt x="78582" y="285750"/>
                  </a:lnTo>
                  <a:lnTo>
                    <a:pt x="116682" y="271462"/>
                  </a:lnTo>
                  <a:lnTo>
                    <a:pt x="130969" y="266700"/>
                  </a:lnTo>
                  <a:lnTo>
                    <a:pt x="130969" y="266700"/>
                  </a:lnTo>
                  <a:lnTo>
                    <a:pt x="161925" y="264319"/>
                  </a:lnTo>
                  <a:lnTo>
                    <a:pt x="192882" y="240506"/>
                  </a:lnTo>
                  <a:lnTo>
                    <a:pt x="209550" y="226219"/>
                  </a:lnTo>
                  <a:lnTo>
                    <a:pt x="204788" y="202406"/>
                  </a:lnTo>
                  <a:lnTo>
                    <a:pt x="223838" y="204787"/>
                  </a:lnTo>
                  <a:lnTo>
                    <a:pt x="223838" y="204787"/>
                  </a:lnTo>
                  <a:lnTo>
                    <a:pt x="240507" y="171450"/>
                  </a:lnTo>
                  <a:lnTo>
                    <a:pt x="250032" y="152400"/>
                  </a:lnTo>
                  <a:lnTo>
                    <a:pt x="264319" y="135731"/>
                  </a:lnTo>
                  <a:lnTo>
                    <a:pt x="266700" y="121444"/>
                  </a:lnTo>
                  <a:lnTo>
                    <a:pt x="269082" y="102394"/>
                  </a:lnTo>
                  <a:lnTo>
                    <a:pt x="280988" y="80962"/>
                  </a:lnTo>
                  <a:lnTo>
                    <a:pt x="297657" y="66675"/>
                  </a:lnTo>
                  <a:lnTo>
                    <a:pt x="302419" y="47625"/>
                  </a:lnTo>
                  <a:cubicBezTo>
                    <a:pt x="308769" y="31750"/>
                    <a:pt x="327026" y="20637"/>
                    <a:pt x="32147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Murtensee">
              <a:extLst>
                <a:ext uri="{FF2B5EF4-FFF2-40B4-BE49-F238E27FC236}">
                  <a16:creationId xmlns:a16="http://schemas.microsoft.com/office/drawing/2014/main" id="{D79F3C55-A42B-44AD-BAE2-099763530826}"/>
                </a:ext>
              </a:extLst>
            </p:cNvPr>
            <p:cNvSpPr/>
            <p:nvPr/>
          </p:nvSpPr>
          <p:spPr>
            <a:xfrm>
              <a:off x="3472131" y="2912402"/>
              <a:ext cx="209550" cy="159544"/>
            </a:xfrm>
            <a:custGeom>
              <a:avLst/>
              <a:gdLst>
                <a:gd name="connsiteX0" fmla="*/ 166687 w 209550"/>
                <a:gd name="connsiteY0" fmla="*/ 0 h 159544"/>
                <a:gd name="connsiteX1" fmla="*/ 64293 w 209550"/>
                <a:gd name="connsiteY1" fmla="*/ 40482 h 159544"/>
                <a:gd name="connsiteX2" fmla="*/ 0 w 209550"/>
                <a:gd name="connsiteY2" fmla="*/ 109538 h 159544"/>
                <a:gd name="connsiteX3" fmla="*/ 4762 w 209550"/>
                <a:gd name="connsiteY3" fmla="*/ 123825 h 159544"/>
                <a:gd name="connsiteX4" fmla="*/ 16668 w 209550"/>
                <a:gd name="connsiteY4" fmla="*/ 145257 h 159544"/>
                <a:gd name="connsiteX5" fmla="*/ 42862 w 209550"/>
                <a:gd name="connsiteY5" fmla="*/ 157163 h 159544"/>
                <a:gd name="connsiteX6" fmla="*/ 57150 w 209550"/>
                <a:gd name="connsiteY6" fmla="*/ 159544 h 159544"/>
                <a:gd name="connsiteX7" fmla="*/ 83343 w 209550"/>
                <a:gd name="connsiteY7" fmla="*/ 150019 h 159544"/>
                <a:gd name="connsiteX8" fmla="*/ 95250 w 209550"/>
                <a:gd name="connsiteY8" fmla="*/ 138113 h 159544"/>
                <a:gd name="connsiteX9" fmla="*/ 95250 w 209550"/>
                <a:gd name="connsiteY9" fmla="*/ 138113 h 159544"/>
                <a:gd name="connsiteX10" fmla="*/ 111918 w 209550"/>
                <a:gd name="connsiteY10" fmla="*/ 114300 h 159544"/>
                <a:gd name="connsiteX11" fmla="*/ 116681 w 209550"/>
                <a:gd name="connsiteY11" fmla="*/ 100013 h 159544"/>
                <a:gd name="connsiteX12" fmla="*/ 130968 w 209550"/>
                <a:gd name="connsiteY12" fmla="*/ 104775 h 159544"/>
                <a:gd name="connsiteX13" fmla="*/ 147637 w 209550"/>
                <a:gd name="connsiteY13" fmla="*/ 92869 h 159544"/>
                <a:gd name="connsiteX14" fmla="*/ 171450 w 209550"/>
                <a:gd name="connsiteY14" fmla="*/ 76200 h 159544"/>
                <a:gd name="connsiteX15" fmla="*/ 190500 w 209550"/>
                <a:gd name="connsiteY15" fmla="*/ 42863 h 159544"/>
                <a:gd name="connsiteX16" fmla="*/ 209550 w 209550"/>
                <a:gd name="connsiteY16" fmla="*/ 40482 h 159544"/>
                <a:gd name="connsiteX17" fmla="*/ 204787 w 209550"/>
                <a:gd name="connsiteY17" fmla="*/ 19050 h 159544"/>
                <a:gd name="connsiteX18" fmla="*/ 190500 w 209550"/>
                <a:gd name="connsiteY18" fmla="*/ 14288 h 159544"/>
                <a:gd name="connsiteX19" fmla="*/ 178593 w 209550"/>
                <a:gd name="connsiteY19" fmla="*/ 2382 h 159544"/>
                <a:gd name="connsiteX20" fmla="*/ 166687 w 209550"/>
                <a:gd name="connsiteY20" fmla="*/ 0 h 159544"/>
                <a:gd name="connsiteX0" fmla="*/ 166687 w 209550"/>
                <a:gd name="connsiteY0" fmla="*/ 0 h 159544"/>
                <a:gd name="connsiteX1" fmla="*/ 64293 w 209550"/>
                <a:gd name="connsiteY1" fmla="*/ 40482 h 159544"/>
                <a:gd name="connsiteX2" fmla="*/ 0 w 209550"/>
                <a:gd name="connsiteY2" fmla="*/ 109538 h 159544"/>
                <a:gd name="connsiteX3" fmla="*/ 4762 w 209550"/>
                <a:gd name="connsiteY3" fmla="*/ 123825 h 159544"/>
                <a:gd name="connsiteX4" fmla="*/ 16668 w 209550"/>
                <a:gd name="connsiteY4" fmla="*/ 145257 h 159544"/>
                <a:gd name="connsiteX5" fmla="*/ 42862 w 209550"/>
                <a:gd name="connsiteY5" fmla="*/ 157163 h 159544"/>
                <a:gd name="connsiteX6" fmla="*/ 57150 w 209550"/>
                <a:gd name="connsiteY6" fmla="*/ 159544 h 159544"/>
                <a:gd name="connsiteX7" fmla="*/ 83343 w 209550"/>
                <a:gd name="connsiteY7" fmla="*/ 150019 h 159544"/>
                <a:gd name="connsiteX8" fmla="*/ 95250 w 209550"/>
                <a:gd name="connsiteY8" fmla="*/ 138113 h 159544"/>
                <a:gd name="connsiteX9" fmla="*/ 95250 w 209550"/>
                <a:gd name="connsiteY9" fmla="*/ 138113 h 159544"/>
                <a:gd name="connsiteX10" fmla="*/ 111918 w 209550"/>
                <a:gd name="connsiteY10" fmla="*/ 114300 h 159544"/>
                <a:gd name="connsiteX11" fmla="*/ 116681 w 209550"/>
                <a:gd name="connsiteY11" fmla="*/ 100013 h 159544"/>
                <a:gd name="connsiteX12" fmla="*/ 130968 w 209550"/>
                <a:gd name="connsiteY12" fmla="*/ 104775 h 159544"/>
                <a:gd name="connsiteX13" fmla="*/ 147637 w 209550"/>
                <a:gd name="connsiteY13" fmla="*/ 92869 h 159544"/>
                <a:gd name="connsiteX14" fmla="*/ 171450 w 209550"/>
                <a:gd name="connsiteY14" fmla="*/ 76200 h 159544"/>
                <a:gd name="connsiteX15" fmla="*/ 200025 w 209550"/>
                <a:gd name="connsiteY15" fmla="*/ 57151 h 159544"/>
                <a:gd name="connsiteX16" fmla="*/ 209550 w 209550"/>
                <a:gd name="connsiteY16" fmla="*/ 40482 h 159544"/>
                <a:gd name="connsiteX17" fmla="*/ 204787 w 209550"/>
                <a:gd name="connsiteY17" fmla="*/ 19050 h 159544"/>
                <a:gd name="connsiteX18" fmla="*/ 190500 w 209550"/>
                <a:gd name="connsiteY18" fmla="*/ 14288 h 159544"/>
                <a:gd name="connsiteX19" fmla="*/ 178593 w 209550"/>
                <a:gd name="connsiteY19" fmla="*/ 2382 h 159544"/>
                <a:gd name="connsiteX20" fmla="*/ 166687 w 209550"/>
                <a:gd name="connsiteY20" fmla="*/ 0 h 15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 h="159544">
                  <a:moveTo>
                    <a:pt x="166687" y="0"/>
                  </a:moveTo>
                  <a:lnTo>
                    <a:pt x="64293" y="40482"/>
                  </a:lnTo>
                  <a:lnTo>
                    <a:pt x="0" y="109538"/>
                  </a:lnTo>
                  <a:lnTo>
                    <a:pt x="4762" y="123825"/>
                  </a:lnTo>
                  <a:lnTo>
                    <a:pt x="16668" y="145257"/>
                  </a:lnTo>
                  <a:lnTo>
                    <a:pt x="42862" y="157163"/>
                  </a:lnTo>
                  <a:lnTo>
                    <a:pt x="57150" y="159544"/>
                  </a:lnTo>
                  <a:lnTo>
                    <a:pt x="83343" y="150019"/>
                  </a:lnTo>
                  <a:lnTo>
                    <a:pt x="95250" y="138113"/>
                  </a:lnTo>
                  <a:lnTo>
                    <a:pt x="95250" y="138113"/>
                  </a:lnTo>
                  <a:lnTo>
                    <a:pt x="111918" y="114300"/>
                  </a:lnTo>
                  <a:lnTo>
                    <a:pt x="116681" y="100013"/>
                  </a:lnTo>
                  <a:lnTo>
                    <a:pt x="130968" y="104775"/>
                  </a:lnTo>
                  <a:lnTo>
                    <a:pt x="147637" y="92869"/>
                  </a:lnTo>
                  <a:lnTo>
                    <a:pt x="171450" y="76200"/>
                  </a:lnTo>
                  <a:lnTo>
                    <a:pt x="200025" y="57151"/>
                  </a:lnTo>
                  <a:lnTo>
                    <a:pt x="209550" y="40482"/>
                  </a:lnTo>
                  <a:cubicBezTo>
                    <a:pt x="207962" y="33338"/>
                    <a:pt x="209091" y="24969"/>
                    <a:pt x="204787" y="19050"/>
                  </a:cubicBezTo>
                  <a:cubicBezTo>
                    <a:pt x="201834" y="14990"/>
                    <a:pt x="190500" y="14288"/>
                    <a:pt x="190500" y="14288"/>
                  </a:cubicBezTo>
                  <a:cubicBezTo>
                    <a:pt x="185737" y="7144"/>
                    <a:pt x="186531" y="6351"/>
                    <a:pt x="178593" y="2382"/>
                  </a:cubicBezTo>
                  <a:cubicBezTo>
                    <a:pt x="177883" y="2027"/>
                    <a:pt x="177006" y="2382"/>
                    <a:pt x="16668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Lac Léman">
              <a:extLst>
                <a:ext uri="{FF2B5EF4-FFF2-40B4-BE49-F238E27FC236}">
                  <a16:creationId xmlns:a16="http://schemas.microsoft.com/office/drawing/2014/main" id="{9C63EC02-CE2F-403D-8316-196B6410B896}"/>
                </a:ext>
              </a:extLst>
            </p:cNvPr>
            <p:cNvSpPr/>
            <p:nvPr/>
          </p:nvSpPr>
          <p:spPr>
            <a:xfrm>
              <a:off x="1624146" y="4220591"/>
              <a:ext cx="1676400" cy="950119"/>
            </a:xfrm>
            <a:custGeom>
              <a:avLst/>
              <a:gdLst>
                <a:gd name="connsiteX0" fmla="*/ 1676400 w 1676400"/>
                <a:gd name="connsiteY0" fmla="*/ 330994 h 950119"/>
                <a:gd name="connsiteX1" fmla="*/ 1647825 w 1676400"/>
                <a:gd name="connsiteY1" fmla="*/ 280988 h 950119"/>
                <a:gd name="connsiteX2" fmla="*/ 1638300 w 1676400"/>
                <a:gd name="connsiteY2" fmla="*/ 278607 h 950119"/>
                <a:gd name="connsiteX3" fmla="*/ 1631156 w 1676400"/>
                <a:gd name="connsiteY3" fmla="*/ 278607 h 950119"/>
                <a:gd name="connsiteX4" fmla="*/ 1628775 w 1676400"/>
                <a:gd name="connsiteY4" fmla="*/ 269082 h 950119"/>
                <a:gd name="connsiteX5" fmla="*/ 1628775 w 1676400"/>
                <a:gd name="connsiteY5" fmla="*/ 264319 h 950119"/>
                <a:gd name="connsiteX6" fmla="*/ 1612106 w 1676400"/>
                <a:gd name="connsiteY6" fmla="*/ 245269 h 950119"/>
                <a:gd name="connsiteX7" fmla="*/ 1600200 w 1676400"/>
                <a:gd name="connsiteY7" fmla="*/ 250032 h 950119"/>
                <a:gd name="connsiteX8" fmla="*/ 1583531 w 1676400"/>
                <a:gd name="connsiteY8" fmla="*/ 247650 h 950119"/>
                <a:gd name="connsiteX9" fmla="*/ 1574006 w 1676400"/>
                <a:gd name="connsiteY9" fmla="*/ 233363 h 950119"/>
                <a:gd name="connsiteX10" fmla="*/ 1554956 w 1676400"/>
                <a:gd name="connsiteY10" fmla="*/ 226219 h 950119"/>
                <a:gd name="connsiteX11" fmla="*/ 1554956 w 1676400"/>
                <a:gd name="connsiteY11" fmla="*/ 226219 h 950119"/>
                <a:gd name="connsiteX12" fmla="*/ 1524000 w 1676400"/>
                <a:gd name="connsiteY12" fmla="*/ 219075 h 950119"/>
                <a:gd name="connsiteX13" fmla="*/ 1519238 w 1676400"/>
                <a:gd name="connsiteY13" fmla="*/ 202407 h 950119"/>
                <a:gd name="connsiteX14" fmla="*/ 1509713 w 1676400"/>
                <a:gd name="connsiteY14" fmla="*/ 188119 h 950119"/>
                <a:gd name="connsiteX15" fmla="*/ 1509713 w 1676400"/>
                <a:gd name="connsiteY15" fmla="*/ 188119 h 950119"/>
                <a:gd name="connsiteX16" fmla="*/ 1485900 w 1676400"/>
                <a:gd name="connsiteY16" fmla="*/ 185738 h 950119"/>
                <a:gd name="connsiteX17" fmla="*/ 1473994 w 1676400"/>
                <a:gd name="connsiteY17" fmla="*/ 178594 h 950119"/>
                <a:gd name="connsiteX18" fmla="*/ 1473994 w 1676400"/>
                <a:gd name="connsiteY18" fmla="*/ 166688 h 950119"/>
                <a:gd name="connsiteX19" fmla="*/ 1473994 w 1676400"/>
                <a:gd name="connsiteY19" fmla="*/ 166688 h 950119"/>
                <a:gd name="connsiteX20" fmla="*/ 1433513 w 1676400"/>
                <a:gd name="connsiteY20" fmla="*/ 152400 h 950119"/>
                <a:gd name="connsiteX21" fmla="*/ 1335881 w 1676400"/>
                <a:gd name="connsiteY21" fmla="*/ 130969 h 950119"/>
                <a:gd name="connsiteX22" fmla="*/ 1307306 w 1676400"/>
                <a:gd name="connsiteY22" fmla="*/ 119063 h 950119"/>
                <a:gd name="connsiteX23" fmla="*/ 1307306 w 1676400"/>
                <a:gd name="connsiteY23" fmla="*/ 119063 h 950119"/>
                <a:gd name="connsiteX24" fmla="*/ 1271588 w 1676400"/>
                <a:gd name="connsiteY24" fmla="*/ 85725 h 950119"/>
                <a:gd name="connsiteX25" fmla="*/ 1235869 w 1676400"/>
                <a:gd name="connsiteY25" fmla="*/ 95250 h 950119"/>
                <a:gd name="connsiteX26" fmla="*/ 1235869 w 1676400"/>
                <a:gd name="connsiteY26" fmla="*/ 95250 h 950119"/>
                <a:gd name="connsiteX27" fmla="*/ 1212056 w 1676400"/>
                <a:gd name="connsiteY27" fmla="*/ 80963 h 950119"/>
                <a:gd name="connsiteX28" fmla="*/ 1171575 w 1676400"/>
                <a:gd name="connsiteY28" fmla="*/ 52388 h 950119"/>
                <a:gd name="connsiteX29" fmla="*/ 1138238 w 1676400"/>
                <a:gd name="connsiteY29" fmla="*/ 40482 h 950119"/>
                <a:gd name="connsiteX30" fmla="*/ 1102519 w 1676400"/>
                <a:gd name="connsiteY30" fmla="*/ 40482 h 950119"/>
                <a:gd name="connsiteX31" fmla="*/ 1066800 w 1676400"/>
                <a:gd name="connsiteY31" fmla="*/ 40482 h 950119"/>
                <a:gd name="connsiteX32" fmla="*/ 1033463 w 1676400"/>
                <a:gd name="connsiteY32" fmla="*/ 38100 h 950119"/>
                <a:gd name="connsiteX33" fmla="*/ 1004888 w 1676400"/>
                <a:gd name="connsiteY33" fmla="*/ 26194 h 950119"/>
                <a:gd name="connsiteX34" fmla="*/ 976313 w 1676400"/>
                <a:gd name="connsiteY34" fmla="*/ 16669 h 950119"/>
                <a:gd name="connsiteX35" fmla="*/ 959644 w 1676400"/>
                <a:gd name="connsiteY35" fmla="*/ 0 h 950119"/>
                <a:gd name="connsiteX36" fmla="*/ 931069 w 1676400"/>
                <a:gd name="connsiteY36" fmla="*/ 0 h 950119"/>
                <a:gd name="connsiteX37" fmla="*/ 912019 w 1676400"/>
                <a:gd name="connsiteY37" fmla="*/ 9525 h 950119"/>
                <a:gd name="connsiteX38" fmla="*/ 902494 w 1676400"/>
                <a:gd name="connsiteY38" fmla="*/ 16669 h 950119"/>
                <a:gd name="connsiteX39" fmla="*/ 885825 w 1676400"/>
                <a:gd name="connsiteY39" fmla="*/ 30957 h 950119"/>
                <a:gd name="connsiteX40" fmla="*/ 864394 w 1676400"/>
                <a:gd name="connsiteY40" fmla="*/ 30957 h 950119"/>
                <a:gd name="connsiteX41" fmla="*/ 845344 w 1676400"/>
                <a:gd name="connsiteY41" fmla="*/ 28575 h 950119"/>
                <a:gd name="connsiteX42" fmla="*/ 845344 w 1676400"/>
                <a:gd name="connsiteY42" fmla="*/ 28575 h 950119"/>
                <a:gd name="connsiteX43" fmla="*/ 809625 w 1676400"/>
                <a:gd name="connsiteY43" fmla="*/ 9525 h 950119"/>
                <a:gd name="connsiteX44" fmla="*/ 788194 w 1676400"/>
                <a:gd name="connsiteY44" fmla="*/ 2382 h 950119"/>
                <a:gd name="connsiteX45" fmla="*/ 759619 w 1676400"/>
                <a:gd name="connsiteY45" fmla="*/ 16669 h 950119"/>
                <a:gd name="connsiteX46" fmla="*/ 759619 w 1676400"/>
                <a:gd name="connsiteY46" fmla="*/ 16669 h 950119"/>
                <a:gd name="connsiteX47" fmla="*/ 752475 w 1676400"/>
                <a:gd name="connsiteY47" fmla="*/ 42863 h 950119"/>
                <a:gd name="connsiteX48" fmla="*/ 740569 w 1676400"/>
                <a:gd name="connsiteY48" fmla="*/ 50007 h 950119"/>
                <a:gd name="connsiteX49" fmla="*/ 740569 w 1676400"/>
                <a:gd name="connsiteY49" fmla="*/ 50007 h 950119"/>
                <a:gd name="connsiteX50" fmla="*/ 728663 w 1676400"/>
                <a:gd name="connsiteY50" fmla="*/ 73819 h 950119"/>
                <a:gd name="connsiteX51" fmla="*/ 723900 w 1676400"/>
                <a:gd name="connsiteY51" fmla="*/ 80963 h 950119"/>
                <a:gd name="connsiteX52" fmla="*/ 723900 w 1676400"/>
                <a:gd name="connsiteY52" fmla="*/ 80963 h 950119"/>
                <a:gd name="connsiteX53" fmla="*/ 704850 w 1676400"/>
                <a:gd name="connsiteY53" fmla="*/ 73819 h 950119"/>
                <a:gd name="connsiteX54" fmla="*/ 695325 w 1676400"/>
                <a:gd name="connsiteY54" fmla="*/ 85725 h 950119"/>
                <a:gd name="connsiteX55" fmla="*/ 695325 w 1676400"/>
                <a:gd name="connsiteY55" fmla="*/ 85725 h 950119"/>
                <a:gd name="connsiteX56" fmla="*/ 683419 w 1676400"/>
                <a:gd name="connsiteY56" fmla="*/ 114300 h 950119"/>
                <a:gd name="connsiteX57" fmla="*/ 664369 w 1676400"/>
                <a:gd name="connsiteY57" fmla="*/ 119063 h 950119"/>
                <a:gd name="connsiteX58" fmla="*/ 609600 w 1676400"/>
                <a:gd name="connsiteY58" fmla="*/ 150019 h 950119"/>
                <a:gd name="connsiteX59" fmla="*/ 583406 w 1676400"/>
                <a:gd name="connsiteY59" fmla="*/ 154782 h 950119"/>
                <a:gd name="connsiteX60" fmla="*/ 583406 w 1676400"/>
                <a:gd name="connsiteY60" fmla="*/ 154782 h 950119"/>
                <a:gd name="connsiteX61" fmla="*/ 554831 w 1676400"/>
                <a:gd name="connsiteY61" fmla="*/ 171450 h 950119"/>
                <a:gd name="connsiteX62" fmla="*/ 554831 w 1676400"/>
                <a:gd name="connsiteY62" fmla="*/ 171450 h 950119"/>
                <a:gd name="connsiteX63" fmla="*/ 523875 w 1676400"/>
                <a:gd name="connsiteY63" fmla="*/ 154782 h 950119"/>
                <a:gd name="connsiteX64" fmla="*/ 500063 w 1676400"/>
                <a:gd name="connsiteY64" fmla="*/ 150019 h 950119"/>
                <a:gd name="connsiteX65" fmla="*/ 438150 w 1676400"/>
                <a:gd name="connsiteY65" fmla="*/ 164307 h 950119"/>
                <a:gd name="connsiteX66" fmla="*/ 433388 w 1676400"/>
                <a:gd name="connsiteY66" fmla="*/ 166688 h 950119"/>
                <a:gd name="connsiteX67" fmla="*/ 395288 w 1676400"/>
                <a:gd name="connsiteY67" fmla="*/ 195263 h 950119"/>
                <a:gd name="connsiteX68" fmla="*/ 390525 w 1676400"/>
                <a:gd name="connsiteY68" fmla="*/ 209550 h 950119"/>
                <a:gd name="connsiteX69" fmla="*/ 371475 w 1676400"/>
                <a:gd name="connsiteY69" fmla="*/ 226219 h 950119"/>
                <a:gd name="connsiteX70" fmla="*/ 371475 w 1676400"/>
                <a:gd name="connsiteY70" fmla="*/ 226219 h 950119"/>
                <a:gd name="connsiteX71" fmla="*/ 352425 w 1676400"/>
                <a:gd name="connsiteY71" fmla="*/ 254794 h 950119"/>
                <a:gd name="connsiteX72" fmla="*/ 319088 w 1676400"/>
                <a:gd name="connsiteY72" fmla="*/ 276225 h 950119"/>
                <a:gd name="connsiteX73" fmla="*/ 316706 w 1676400"/>
                <a:gd name="connsiteY73" fmla="*/ 302419 h 950119"/>
                <a:gd name="connsiteX74" fmla="*/ 311944 w 1676400"/>
                <a:gd name="connsiteY74" fmla="*/ 314325 h 950119"/>
                <a:gd name="connsiteX75" fmla="*/ 311944 w 1676400"/>
                <a:gd name="connsiteY75" fmla="*/ 314325 h 950119"/>
                <a:gd name="connsiteX76" fmla="*/ 300038 w 1676400"/>
                <a:gd name="connsiteY76" fmla="*/ 338138 h 950119"/>
                <a:gd name="connsiteX77" fmla="*/ 300038 w 1676400"/>
                <a:gd name="connsiteY77" fmla="*/ 338138 h 950119"/>
                <a:gd name="connsiteX78" fmla="*/ 288131 w 1676400"/>
                <a:gd name="connsiteY78" fmla="*/ 369094 h 950119"/>
                <a:gd name="connsiteX79" fmla="*/ 283369 w 1676400"/>
                <a:gd name="connsiteY79" fmla="*/ 378619 h 950119"/>
                <a:gd name="connsiteX80" fmla="*/ 257175 w 1676400"/>
                <a:gd name="connsiteY80" fmla="*/ 373857 h 950119"/>
                <a:gd name="connsiteX81" fmla="*/ 240506 w 1676400"/>
                <a:gd name="connsiteY81" fmla="*/ 383382 h 950119"/>
                <a:gd name="connsiteX82" fmla="*/ 219075 w 1676400"/>
                <a:gd name="connsiteY82" fmla="*/ 404813 h 950119"/>
                <a:gd name="connsiteX83" fmla="*/ 145256 w 1676400"/>
                <a:gd name="connsiteY83" fmla="*/ 507207 h 950119"/>
                <a:gd name="connsiteX84" fmla="*/ 133350 w 1676400"/>
                <a:gd name="connsiteY84" fmla="*/ 526257 h 950119"/>
                <a:gd name="connsiteX85" fmla="*/ 138113 w 1676400"/>
                <a:gd name="connsiteY85" fmla="*/ 535782 h 950119"/>
                <a:gd name="connsiteX86" fmla="*/ 104775 w 1676400"/>
                <a:gd name="connsiteY86" fmla="*/ 609600 h 950119"/>
                <a:gd name="connsiteX87" fmla="*/ 61913 w 1676400"/>
                <a:gd name="connsiteY87" fmla="*/ 661988 h 950119"/>
                <a:gd name="connsiteX88" fmla="*/ 47625 w 1676400"/>
                <a:gd name="connsiteY88" fmla="*/ 700088 h 950119"/>
                <a:gd name="connsiteX89" fmla="*/ 57150 w 1676400"/>
                <a:gd name="connsiteY89" fmla="*/ 738188 h 950119"/>
                <a:gd name="connsiteX90" fmla="*/ 16669 w 1676400"/>
                <a:gd name="connsiteY90" fmla="*/ 802482 h 950119"/>
                <a:gd name="connsiteX91" fmla="*/ 16669 w 1676400"/>
                <a:gd name="connsiteY91" fmla="*/ 802482 h 950119"/>
                <a:gd name="connsiteX92" fmla="*/ 9525 w 1676400"/>
                <a:gd name="connsiteY92" fmla="*/ 859632 h 950119"/>
                <a:gd name="connsiteX93" fmla="*/ 0 w 1676400"/>
                <a:gd name="connsiteY93" fmla="*/ 902494 h 950119"/>
                <a:gd name="connsiteX94" fmla="*/ 0 w 1676400"/>
                <a:gd name="connsiteY94" fmla="*/ 926307 h 950119"/>
                <a:gd name="connsiteX95" fmla="*/ 0 w 1676400"/>
                <a:gd name="connsiteY95" fmla="*/ 950119 h 950119"/>
                <a:gd name="connsiteX96" fmla="*/ 21431 w 1676400"/>
                <a:gd name="connsiteY96" fmla="*/ 947738 h 950119"/>
                <a:gd name="connsiteX97" fmla="*/ 45244 w 1676400"/>
                <a:gd name="connsiteY97" fmla="*/ 916782 h 950119"/>
                <a:gd name="connsiteX98" fmla="*/ 71438 w 1676400"/>
                <a:gd name="connsiteY98" fmla="*/ 888207 h 950119"/>
                <a:gd name="connsiteX99" fmla="*/ 95250 w 1676400"/>
                <a:gd name="connsiteY99" fmla="*/ 857250 h 950119"/>
                <a:gd name="connsiteX100" fmla="*/ 100013 w 1676400"/>
                <a:gd name="connsiteY100" fmla="*/ 842963 h 950119"/>
                <a:gd name="connsiteX101" fmla="*/ 102394 w 1676400"/>
                <a:gd name="connsiteY101" fmla="*/ 821532 h 950119"/>
                <a:gd name="connsiteX102" fmla="*/ 102394 w 1676400"/>
                <a:gd name="connsiteY102" fmla="*/ 821532 h 950119"/>
                <a:gd name="connsiteX103" fmla="*/ 97631 w 1676400"/>
                <a:gd name="connsiteY103" fmla="*/ 783432 h 950119"/>
                <a:gd name="connsiteX104" fmla="*/ 109538 w 1676400"/>
                <a:gd name="connsiteY104" fmla="*/ 769144 h 950119"/>
                <a:gd name="connsiteX105" fmla="*/ 128588 w 1676400"/>
                <a:gd name="connsiteY105" fmla="*/ 757238 h 950119"/>
                <a:gd name="connsiteX106" fmla="*/ 140494 w 1676400"/>
                <a:gd name="connsiteY106" fmla="*/ 738188 h 950119"/>
                <a:gd name="connsiteX107" fmla="*/ 166688 w 1676400"/>
                <a:gd name="connsiteY107" fmla="*/ 709613 h 950119"/>
                <a:gd name="connsiteX108" fmla="*/ 180975 w 1676400"/>
                <a:gd name="connsiteY108" fmla="*/ 688182 h 950119"/>
                <a:gd name="connsiteX109" fmla="*/ 221456 w 1676400"/>
                <a:gd name="connsiteY109" fmla="*/ 642938 h 950119"/>
                <a:gd name="connsiteX110" fmla="*/ 228600 w 1676400"/>
                <a:gd name="connsiteY110" fmla="*/ 607219 h 950119"/>
                <a:gd name="connsiteX111" fmla="*/ 252413 w 1676400"/>
                <a:gd name="connsiteY111" fmla="*/ 573882 h 950119"/>
                <a:gd name="connsiteX112" fmla="*/ 288131 w 1676400"/>
                <a:gd name="connsiteY112" fmla="*/ 528638 h 950119"/>
                <a:gd name="connsiteX113" fmla="*/ 290513 w 1676400"/>
                <a:gd name="connsiteY113" fmla="*/ 516732 h 950119"/>
                <a:gd name="connsiteX114" fmla="*/ 280988 w 1676400"/>
                <a:gd name="connsiteY114" fmla="*/ 500063 h 950119"/>
                <a:gd name="connsiteX115" fmla="*/ 300038 w 1676400"/>
                <a:gd name="connsiteY115" fmla="*/ 485775 h 950119"/>
                <a:gd name="connsiteX116" fmla="*/ 316706 w 1676400"/>
                <a:gd name="connsiteY116" fmla="*/ 464344 h 950119"/>
                <a:gd name="connsiteX117" fmla="*/ 338138 w 1676400"/>
                <a:gd name="connsiteY117" fmla="*/ 454819 h 950119"/>
                <a:gd name="connsiteX118" fmla="*/ 366713 w 1676400"/>
                <a:gd name="connsiteY118" fmla="*/ 445294 h 950119"/>
                <a:gd name="connsiteX119" fmla="*/ 419100 w 1676400"/>
                <a:gd name="connsiteY119" fmla="*/ 445294 h 950119"/>
                <a:gd name="connsiteX120" fmla="*/ 440531 w 1676400"/>
                <a:gd name="connsiteY120" fmla="*/ 452438 h 950119"/>
                <a:gd name="connsiteX121" fmla="*/ 442913 w 1676400"/>
                <a:gd name="connsiteY121" fmla="*/ 452438 h 950119"/>
                <a:gd name="connsiteX122" fmla="*/ 442913 w 1676400"/>
                <a:gd name="connsiteY122" fmla="*/ 469107 h 950119"/>
                <a:gd name="connsiteX123" fmla="*/ 442913 w 1676400"/>
                <a:gd name="connsiteY123" fmla="*/ 483394 h 950119"/>
                <a:gd name="connsiteX124" fmla="*/ 450056 w 1676400"/>
                <a:gd name="connsiteY124" fmla="*/ 500063 h 950119"/>
                <a:gd name="connsiteX125" fmla="*/ 495300 w 1676400"/>
                <a:gd name="connsiteY125" fmla="*/ 526257 h 950119"/>
                <a:gd name="connsiteX126" fmla="*/ 516731 w 1676400"/>
                <a:gd name="connsiteY126" fmla="*/ 538163 h 950119"/>
                <a:gd name="connsiteX127" fmla="*/ 535781 w 1676400"/>
                <a:gd name="connsiteY127" fmla="*/ 502444 h 950119"/>
                <a:gd name="connsiteX128" fmla="*/ 545306 w 1676400"/>
                <a:gd name="connsiteY128" fmla="*/ 502444 h 950119"/>
                <a:gd name="connsiteX129" fmla="*/ 569119 w 1676400"/>
                <a:gd name="connsiteY129" fmla="*/ 481013 h 950119"/>
                <a:gd name="connsiteX130" fmla="*/ 623888 w 1676400"/>
                <a:gd name="connsiteY130" fmla="*/ 478632 h 950119"/>
                <a:gd name="connsiteX131" fmla="*/ 707231 w 1676400"/>
                <a:gd name="connsiteY131" fmla="*/ 421482 h 950119"/>
                <a:gd name="connsiteX132" fmla="*/ 719138 w 1676400"/>
                <a:gd name="connsiteY132" fmla="*/ 411957 h 950119"/>
                <a:gd name="connsiteX133" fmla="*/ 721519 w 1676400"/>
                <a:gd name="connsiteY133" fmla="*/ 397669 h 950119"/>
                <a:gd name="connsiteX134" fmla="*/ 721519 w 1676400"/>
                <a:gd name="connsiteY134" fmla="*/ 381000 h 950119"/>
                <a:gd name="connsiteX135" fmla="*/ 733425 w 1676400"/>
                <a:gd name="connsiteY135" fmla="*/ 357188 h 950119"/>
                <a:gd name="connsiteX136" fmla="*/ 769144 w 1676400"/>
                <a:gd name="connsiteY136" fmla="*/ 342900 h 950119"/>
                <a:gd name="connsiteX137" fmla="*/ 785813 w 1676400"/>
                <a:gd name="connsiteY137" fmla="*/ 342900 h 950119"/>
                <a:gd name="connsiteX138" fmla="*/ 812006 w 1676400"/>
                <a:gd name="connsiteY138" fmla="*/ 352425 h 950119"/>
                <a:gd name="connsiteX139" fmla="*/ 854869 w 1676400"/>
                <a:gd name="connsiteY139" fmla="*/ 376238 h 950119"/>
                <a:gd name="connsiteX140" fmla="*/ 895350 w 1676400"/>
                <a:gd name="connsiteY140" fmla="*/ 366713 h 950119"/>
                <a:gd name="connsiteX141" fmla="*/ 945356 w 1676400"/>
                <a:gd name="connsiteY141" fmla="*/ 357188 h 950119"/>
                <a:gd name="connsiteX142" fmla="*/ 1023938 w 1676400"/>
                <a:gd name="connsiteY142" fmla="*/ 338138 h 950119"/>
                <a:gd name="connsiteX143" fmla="*/ 1090613 w 1676400"/>
                <a:gd name="connsiteY143" fmla="*/ 340519 h 950119"/>
                <a:gd name="connsiteX144" fmla="*/ 1109663 w 1676400"/>
                <a:gd name="connsiteY144" fmla="*/ 350044 h 950119"/>
                <a:gd name="connsiteX145" fmla="*/ 1159669 w 1676400"/>
                <a:gd name="connsiteY145" fmla="*/ 333375 h 950119"/>
                <a:gd name="connsiteX146" fmla="*/ 1185863 w 1676400"/>
                <a:gd name="connsiteY146" fmla="*/ 333375 h 950119"/>
                <a:gd name="connsiteX147" fmla="*/ 1223963 w 1676400"/>
                <a:gd name="connsiteY147" fmla="*/ 342900 h 950119"/>
                <a:gd name="connsiteX148" fmla="*/ 1266825 w 1676400"/>
                <a:gd name="connsiteY148" fmla="*/ 347663 h 950119"/>
                <a:gd name="connsiteX149" fmla="*/ 1290638 w 1676400"/>
                <a:gd name="connsiteY149" fmla="*/ 345282 h 950119"/>
                <a:gd name="connsiteX150" fmla="*/ 1316831 w 1676400"/>
                <a:gd name="connsiteY150" fmla="*/ 361950 h 950119"/>
                <a:gd name="connsiteX151" fmla="*/ 1402556 w 1676400"/>
                <a:gd name="connsiteY151" fmla="*/ 385763 h 950119"/>
                <a:gd name="connsiteX152" fmla="*/ 1447800 w 1676400"/>
                <a:gd name="connsiteY152" fmla="*/ 409575 h 950119"/>
                <a:gd name="connsiteX153" fmla="*/ 1488281 w 1676400"/>
                <a:gd name="connsiteY153" fmla="*/ 397669 h 950119"/>
                <a:gd name="connsiteX154" fmla="*/ 1526381 w 1676400"/>
                <a:gd name="connsiteY154" fmla="*/ 411957 h 950119"/>
                <a:gd name="connsiteX155" fmla="*/ 1538288 w 1676400"/>
                <a:gd name="connsiteY155" fmla="*/ 395288 h 950119"/>
                <a:gd name="connsiteX156" fmla="*/ 1528763 w 1676400"/>
                <a:gd name="connsiteY156" fmla="*/ 376238 h 950119"/>
                <a:gd name="connsiteX157" fmla="*/ 1564481 w 1676400"/>
                <a:gd name="connsiteY157" fmla="*/ 376238 h 950119"/>
                <a:gd name="connsiteX158" fmla="*/ 1590675 w 1676400"/>
                <a:gd name="connsiteY158" fmla="*/ 373857 h 950119"/>
                <a:gd name="connsiteX159" fmla="*/ 1597819 w 1676400"/>
                <a:gd name="connsiteY159" fmla="*/ 385763 h 950119"/>
                <a:gd name="connsiteX160" fmla="*/ 1616869 w 1676400"/>
                <a:gd name="connsiteY160" fmla="*/ 373857 h 950119"/>
                <a:gd name="connsiteX161" fmla="*/ 1650206 w 1676400"/>
                <a:gd name="connsiteY161" fmla="*/ 381000 h 950119"/>
                <a:gd name="connsiteX162" fmla="*/ 1676400 w 1676400"/>
                <a:gd name="connsiteY162" fmla="*/ 330994 h 95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676400" h="950119">
                  <a:moveTo>
                    <a:pt x="1676400" y="330994"/>
                  </a:moveTo>
                  <a:lnTo>
                    <a:pt x="1647825" y="280988"/>
                  </a:lnTo>
                  <a:lnTo>
                    <a:pt x="1638300" y="278607"/>
                  </a:lnTo>
                  <a:lnTo>
                    <a:pt x="1631156" y="278607"/>
                  </a:lnTo>
                  <a:lnTo>
                    <a:pt x="1628775" y="269082"/>
                  </a:lnTo>
                  <a:lnTo>
                    <a:pt x="1628775" y="264319"/>
                  </a:lnTo>
                  <a:lnTo>
                    <a:pt x="1612106" y="245269"/>
                  </a:lnTo>
                  <a:lnTo>
                    <a:pt x="1600200" y="250032"/>
                  </a:lnTo>
                  <a:lnTo>
                    <a:pt x="1583531" y="247650"/>
                  </a:lnTo>
                  <a:lnTo>
                    <a:pt x="1574006" y="233363"/>
                  </a:lnTo>
                  <a:lnTo>
                    <a:pt x="1554956" y="226219"/>
                  </a:lnTo>
                  <a:lnTo>
                    <a:pt x="1554956" y="226219"/>
                  </a:lnTo>
                  <a:lnTo>
                    <a:pt x="1524000" y="219075"/>
                  </a:lnTo>
                  <a:lnTo>
                    <a:pt x="1519238" y="202407"/>
                  </a:lnTo>
                  <a:lnTo>
                    <a:pt x="1509713" y="188119"/>
                  </a:lnTo>
                  <a:lnTo>
                    <a:pt x="1509713" y="188119"/>
                  </a:lnTo>
                  <a:lnTo>
                    <a:pt x="1485900" y="185738"/>
                  </a:lnTo>
                  <a:lnTo>
                    <a:pt x="1473994" y="178594"/>
                  </a:lnTo>
                  <a:lnTo>
                    <a:pt x="1473994" y="166688"/>
                  </a:lnTo>
                  <a:lnTo>
                    <a:pt x="1473994" y="166688"/>
                  </a:lnTo>
                  <a:lnTo>
                    <a:pt x="1433513" y="152400"/>
                  </a:lnTo>
                  <a:lnTo>
                    <a:pt x="1335881" y="130969"/>
                  </a:lnTo>
                  <a:lnTo>
                    <a:pt x="1307306" y="119063"/>
                  </a:lnTo>
                  <a:lnTo>
                    <a:pt x="1307306" y="119063"/>
                  </a:lnTo>
                  <a:lnTo>
                    <a:pt x="1271588" y="85725"/>
                  </a:lnTo>
                  <a:lnTo>
                    <a:pt x="1235869" y="95250"/>
                  </a:lnTo>
                  <a:lnTo>
                    <a:pt x="1235869" y="95250"/>
                  </a:lnTo>
                  <a:lnTo>
                    <a:pt x="1212056" y="80963"/>
                  </a:lnTo>
                  <a:lnTo>
                    <a:pt x="1171575" y="52388"/>
                  </a:lnTo>
                  <a:lnTo>
                    <a:pt x="1138238" y="40482"/>
                  </a:lnTo>
                  <a:lnTo>
                    <a:pt x="1102519" y="40482"/>
                  </a:lnTo>
                  <a:lnTo>
                    <a:pt x="1066800" y="40482"/>
                  </a:lnTo>
                  <a:lnTo>
                    <a:pt x="1033463" y="38100"/>
                  </a:lnTo>
                  <a:lnTo>
                    <a:pt x="1004888" y="26194"/>
                  </a:lnTo>
                  <a:lnTo>
                    <a:pt x="976313" y="16669"/>
                  </a:lnTo>
                  <a:lnTo>
                    <a:pt x="959644" y="0"/>
                  </a:lnTo>
                  <a:lnTo>
                    <a:pt x="931069" y="0"/>
                  </a:lnTo>
                  <a:lnTo>
                    <a:pt x="912019" y="9525"/>
                  </a:lnTo>
                  <a:lnTo>
                    <a:pt x="902494" y="16669"/>
                  </a:lnTo>
                  <a:lnTo>
                    <a:pt x="885825" y="30957"/>
                  </a:lnTo>
                  <a:lnTo>
                    <a:pt x="864394" y="30957"/>
                  </a:lnTo>
                  <a:lnTo>
                    <a:pt x="845344" y="28575"/>
                  </a:lnTo>
                  <a:lnTo>
                    <a:pt x="845344" y="28575"/>
                  </a:lnTo>
                  <a:lnTo>
                    <a:pt x="809625" y="9525"/>
                  </a:lnTo>
                  <a:lnTo>
                    <a:pt x="788194" y="2382"/>
                  </a:lnTo>
                  <a:lnTo>
                    <a:pt x="759619" y="16669"/>
                  </a:lnTo>
                  <a:lnTo>
                    <a:pt x="759619" y="16669"/>
                  </a:lnTo>
                  <a:lnTo>
                    <a:pt x="752475" y="42863"/>
                  </a:lnTo>
                  <a:lnTo>
                    <a:pt x="740569" y="50007"/>
                  </a:lnTo>
                  <a:lnTo>
                    <a:pt x="740569" y="50007"/>
                  </a:lnTo>
                  <a:lnTo>
                    <a:pt x="728663" y="73819"/>
                  </a:lnTo>
                  <a:lnTo>
                    <a:pt x="723900" y="80963"/>
                  </a:lnTo>
                  <a:lnTo>
                    <a:pt x="723900" y="80963"/>
                  </a:lnTo>
                  <a:lnTo>
                    <a:pt x="704850" y="73819"/>
                  </a:lnTo>
                  <a:lnTo>
                    <a:pt x="695325" y="85725"/>
                  </a:lnTo>
                  <a:lnTo>
                    <a:pt x="695325" y="85725"/>
                  </a:lnTo>
                  <a:lnTo>
                    <a:pt x="683419" y="114300"/>
                  </a:lnTo>
                  <a:lnTo>
                    <a:pt x="664369" y="119063"/>
                  </a:lnTo>
                  <a:lnTo>
                    <a:pt x="609600" y="150019"/>
                  </a:lnTo>
                  <a:lnTo>
                    <a:pt x="583406" y="154782"/>
                  </a:lnTo>
                  <a:lnTo>
                    <a:pt x="583406" y="154782"/>
                  </a:lnTo>
                  <a:lnTo>
                    <a:pt x="554831" y="171450"/>
                  </a:lnTo>
                  <a:lnTo>
                    <a:pt x="554831" y="171450"/>
                  </a:lnTo>
                  <a:lnTo>
                    <a:pt x="523875" y="154782"/>
                  </a:lnTo>
                  <a:lnTo>
                    <a:pt x="500063" y="150019"/>
                  </a:lnTo>
                  <a:lnTo>
                    <a:pt x="438150" y="164307"/>
                  </a:lnTo>
                  <a:lnTo>
                    <a:pt x="433388" y="166688"/>
                  </a:lnTo>
                  <a:lnTo>
                    <a:pt x="395288" y="195263"/>
                  </a:lnTo>
                  <a:lnTo>
                    <a:pt x="390525" y="209550"/>
                  </a:lnTo>
                  <a:lnTo>
                    <a:pt x="371475" y="226219"/>
                  </a:lnTo>
                  <a:lnTo>
                    <a:pt x="371475" y="226219"/>
                  </a:lnTo>
                  <a:lnTo>
                    <a:pt x="352425" y="254794"/>
                  </a:lnTo>
                  <a:lnTo>
                    <a:pt x="319088" y="276225"/>
                  </a:lnTo>
                  <a:lnTo>
                    <a:pt x="316706" y="302419"/>
                  </a:lnTo>
                  <a:lnTo>
                    <a:pt x="311944" y="314325"/>
                  </a:lnTo>
                  <a:lnTo>
                    <a:pt x="311944" y="314325"/>
                  </a:lnTo>
                  <a:lnTo>
                    <a:pt x="300038" y="338138"/>
                  </a:lnTo>
                  <a:lnTo>
                    <a:pt x="300038" y="338138"/>
                  </a:lnTo>
                  <a:lnTo>
                    <a:pt x="288131" y="369094"/>
                  </a:lnTo>
                  <a:lnTo>
                    <a:pt x="283369" y="378619"/>
                  </a:lnTo>
                  <a:lnTo>
                    <a:pt x="257175" y="373857"/>
                  </a:lnTo>
                  <a:lnTo>
                    <a:pt x="240506" y="383382"/>
                  </a:lnTo>
                  <a:lnTo>
                    <a:pt x="219075" y="404813"/>
                  </a:lnTo>
                  <a:lnTo>
                    <a:pt x="145256" y="507207"/>
                  </a:lnTo>
                  <a:lnTo>
                    <a:pt x="133350" y="526257"/>
                  </a:lnTo>
                  <a:lnTo>
                    <a:pt x="138113" y="535782"/>
                  </a:lnTo>
                  <a:lnTo>
                    <a:pt x="104775" y="609600"/>
                  </a:lnTo>
                  <a:lnTo>
                    <a:pt x="61913" y="661988"/>
                  </a:lnTo>
                  <a:lnTo>
                    <a:pt x="47625" y="700088"/>
                  </a:lnTo>
                  <a:lnTo>
                    <a:pt x="57150" y="738188"/>
                  </a:lnTo>
                  <a:lnTo>
                    <a:pt x="16669" y="802482"/>
                  </a:lnTo>
                  <a:lnTo>
                    <a:pt x="16669" y="802482"/>
                  </a:lnTo>
                  <a:lnTo>
                    <a:pt x="9525" y="859632"/>
                  </a:lnTo>
                  <a:lnTo>
                    <a:pt x="0" y="902494"/>
                  </a:lnTo>
                  <a:lnTo>
                    <a:pt x="0" y="926307"/>
                  </a:lnTo>
                  <a:lnTo>
                    <a:pt x="0" y="950119"/>
                  </a:lnTo>
                  <a:lnTo>
                    <a:pt x="21431" y="947738"/>
                  </a:lnTo>
                  <a:lnTo>
                    <a:pt x="45244" y="916782"/>
                  </a:lnTo>
                  <a:lnTo>
                    <a:pt x="71438" y="888207"/>
                  </a:lnTo>
                  <a:lnTo>
                    <a:pt x="95250" y="857250"/>
                  </a:lnTo>
                  <a:lnTo>
                    <a:pt x="100013" y="842963"/>
                  </a:lnTo>
                  <a:lnTo>
                    <a:pt x="102394" y="821532"/>
                  </a:lnTo>
                  <a:lnTo>
                    <a:pt x="102394" y="821532"/>
                  </a:lnTo>
                  <a:lnTo>
                    <a:pt x="97631" y="783432"/>
                  </a:lnTo>
                  <a:lnTo>
                    <a:pt x="109538" y="769144"/>
                  </a:lnTo>
                  <a:lnTo>
                    <a:pt x="128588" y="757238"/>
                  </a:lnTo>
                  <a:lnTo>
                    <a:pt x="140494" y="738188"/>
                  </a:lnTo>
                  <a:lnTo>
                    <a:pt x="166688" y="709613"/>
                  </a:lnTo>
                  <a:lnTo>
                    <a:pt x="180975" y="688182"/>
                  </a:lnTo>
                  <a:lnTo>
                    <a:pt x="221456" y="642938"/>
                  </a:lnTo>
                  <a:lnTo>
                    <a:pt x="228600" y="607219"/>
                  </a:lnTo>
                  <a:lnTo>
                    <a:pt x="252413" y="573882"/>
                  </a:lnTo>
                  <a:lnTo>
                    <a:pt x="288131" y="528638"/>
                  </a:lnTo>
                  <a:lnTo>
                    <a:pt x="290513" y="516732"/>
                  </a:lnTo>
                  <a:lnTo>
                    <a:pt x="280988" y="500063"/>
                  </a:lnTo>
                  <a:lnTo>
                    <a:pt x="300038" y="485775"/>
                  </a:lnTo>
                  <a:lnTo>
                    <a:pt x="316706" y="464344"/>
                  </a:lnTo>
                  <a:lnTo>
                    <a:pt x="338138" y="454819"/>
                  </a:lnTo>
                  <a:lnTo>
                    <a:pt x="366713" y="445294"/>
                  </a:lnTo>
                  <a:lnTo>
                    <a:pt x="419100" y="445294"/>
                  </a:lnTo>
                  <a:lnTo>
                    <a:pt x="440531" y="452438"/>
                  </a:lnTo>
                  <a:lnTo>
                    <a:pt x="442913" y="452438"/>
                  </a:lnTo>
                  <a:lnTo>
                    <a:pt x="442913" y="469107"/>
                  </a:lnTo>
                  <a:lnTo>
                    <a:pt x="442913" y="483394"/>
                  </a:lnTo>
                  <a:lnTo>
                    <a:pt x="450056" y="500063"/>
                  </a:lnTo>
                  <a:lnTo>
                    <a:pt x="495300" y="526257"/>
                  </a:lnTo>
                  <a:lnTo>
                    <a:pt x="516731" y="538163"/>
                  </a:lnTo>
                  <a:lnTo>
                    <a:pt x="535781" y="502444"/>
                  </a:lnTo>
                  <a:lnTo>
                    <a:pt x="545306" y="502444"/>
                  </a:lnTo>
                  <a:lnTo>
                    <a:pt x="569119" y="481013"/>
                  </a:lnTo>
                  <a:lnTo>
                    <a:pt x="623888" y="478632"/>
                  </a:lnTo>
                  <a:lnTo>
                    <a:pt x="707231" y="421482"/>
                  </a:lnTo>
                  <a:lnTo>
                    <a:pt x="719138" y="411957"/>
                  </a:lnTo>
                  <a:lnTo>
                    <a:pt x="721519" y="397669"/>
                  </a:lnTo>
                  <a:lnTo>
                    <a:pt x="721519" y="381000"/>
                  </a:lnTo>
                  <a:lnTo>
                    <a:pt x="733425" y="357188"/>
                  </a:lnTo>
                  <a:lnTo>
                    <a:pt x="769144" y="342900"/>
                  </a:lnTo>
                  <a:lnTo>
                    <a:pt x="785813" y="342900"/>
                  </a:lnTo>
                  <a:lnTo>
                    <a:pt x="812006" y="352425"/>
                  </a:lnTo>
                  <a:lnTo>
                    <a:pt x="854869" y="376238"/>
                  </a:lnTo>
                  <a:lnTo>
                    <a:pt x="895350" y="366713"/>
                  </a:lnTo>
                  <a:lnTo>
                    <a:pt x="945356" y="357188"/>
                  </a:lnTo>
                  <a:lnTo>
                    <a:pt x="1023938" y="338138"/>
                  </a:lnTo>
                  <a:lnTo>
                    <a:pt x="1090613" y="340519"/>
                  </a:lnTo>
                  <a:lnTo>
                    <a:pt x="1109663" y="350044"/>
                  </a:lnTo>
                  <a:lnTo>
                    <a:pt x="1159669" y="333375"/>
                  </a:lnTo>
                  <a:lnTo>
                    <a:pt x="1185863" y="333375"/>
                  </a:lnTo>
                  <a:lnTo>
                    <a:pt x="1223963" y="342900"/>
                  </a:lnTo>
                  <a:lnTo>
                    <a:pt x="1266825" y="347663"/>
                  </a:lnTo>
                  <a:lnTo>
                    <a:pt x="1290638" y="345282"/>
                  </a:lnTo>
                  <a:lnTo>
                    <a:pt x="1316831" y="361950"/>
                  </a:lnTo>
                  <a:lnTo>
                    <a:pt x="1402556" y="385763"/>
                  </a:lnTo>
                  <a:lnTo>
                    <a:pt x="1447800" y="409575"/>
                  </a:lnTo>
                  <a:lnTo>
                    <a:pt x="1488281" y="397669"/>
                  </a:lnTo>
                  <a:lnTo>
                    <a:pt x="1526381" y="411957"/>
                  </a:lnTo>
                  <a:lnTo>
                    <a:pt x="1538288" y="395288"/>
                  </a:lnTo>
                  <a:lnTo>
                    <a:pt x="1528763" y="376238"/>
                  </a:lnTo>
                  <a:lnTo>
                    <a:pt x="1564481" y="376238"/>
                  </a:lnTo>
                  <a:lnTo>
                    <a:pt x="1590675" y="373857"/>
                  </a:lnTo>
                  <a:lnTo>
                    <a:pt x="1597819" y="385763"/>
                  </a:lnTo>
                  <a:lnTo>
                    <a:pt x="1616869" y="373857"/>
                  </a:lnTo>
                  <a:lnTo>
                    <a:pt x="1650206" y="381000"/>
                  </a:lnTo>
                  <a:lnTo>
                    <a:pt x="1676400" y="3309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3" name="Lago Magiore">
              <a:extLst>
                <a:ext uri="{FF2B5EF4-FFF2-40B4-BE49-F238E27FC236}">
                  <a16:creationId xmlns:a16="http://schemas.microsoft.com/office/drawing/2014/main" id="{37ABA234-C819-4D01-937F-2F950D3BD9E2}"/>
                </a:ext>
              </a:extLst>
            </p:cNvPr>
            <p:cNvSpPr/>
            <p:nvPr/>
          </p:nvSpPr>
          <p:spPr>
            <a:xfrm>
              <a:off x="6572517" y="5295967"/>
              <a:ext cx="781050" cy="1420173"/>
            </a:xfrm>
            <a:custGeom>
              <a:avLst/>
              <a:gdLst>
                <a:gd name="connsiteX0" fmla="*/ 252413 w 781050"/>
                <a:gd name="connsiteY0" fmla="*/ 1378744 h 1420173"/>
                <a:gd name="connsiteX1" fmla="*/ 230981 w 781050"/>
                <a:gd name="connsiteY1" fmla="*/ 1338262 h 1420173"/>
                <a:gd name="connsiteX2" fmla="*/ 204788 w 781050"/>
                <a:gd name="connsiteY2" fmla="*/ 1300162 h 1420173"/>
                <a:gd name="connsiteX3" fmla="*/ 180975 w 781050"/>
                <a:gd name="connsiteY3" fmla="*/ 1254919 h 1420173"/>
                <a:gd name="connsiteX4" fmla="*/ 166688 w 781050"/>
                <a:gd name="connsiteY4" fmla="*/ 1226344 h 1420173"/>
                <a:gd name="connsiteX5" fmla="*/ 173831 w 781050"/>
                <a:gd name="connsiteY5" fmla="*/ 1202531 h 1420173"/>
                <a:gd name="connsiteX6" fmla="*/ 176213 w 781050"/>
                <a:gd name="connsiteY6" fmla="*/ 1185862 h 1420173"/>
                <a:gd name="connsiteX7" fmla="*/ 176213 w 781050"/>
                <a:gd name="connsiteY7" fmla="*/ 1185862 h 1420173"/>
                <a:gd name="connsiteX8" fmla="*/ 207169 w 781050"/>
                <a:gd name="connsiteY8" fmla="*/ 1181100 h 1420173"/>
                <a:gd name="connsiteX9" fmla="*/ 245269 w 781050"/>
                <a:gd name="connsiteY9" fmla="*/ 1181100 h 1420173"/>
                <a:gd name="connsiteX10" fmla="*/ 252413 w 781050"/>
                <a:gd name="connsiteY10" fmla="*/ 1173956 h 1420173"/>
                <a:gd name="connsiteX11" fmla="*/ 264319 w 781050"/>
                <a:gd name="connsiteY11" fmla="*/ 1159669 h 1420173"/>
                <a:gd name="connsiteX12" fmla="*/ 259556 w 781050"/>
                <a:gd name="connsiteY12" fmla="*/ 1126331 h 1420173"/>
                <a:gd name="connsiteX13" fmla="*/ 259556 w 781050"/>
                <a:gd name="connsiteY13" fmla="*/ 1126331 h 1420173"/>
                <a:gd name="connsiteX14" fmla="*/ 276225 w 781050"/>
                <a:gd name="connsiteY14" fmla="*/ 1107281 h 1420173"/>
                <a:gd name="connsiteX15" fmla="*/ 292894 w 781050"/>
                <a:gd name="connsiteY15" fmla="*/ 1095375 h 1420173"/>
                <a:gd name="connsiteX16" fmla="*/ 302419 w 781050"/>
                <a:gd name="connsiteY16" fmla="*/ 1076325 h 1420173"/>
                <a:gd name="connsiteX17" fmla="*/ 285750 w 781050"/>
                <a:gd name="connsiteY17" fmla="*/ 1033462 h 1420173"/>
                <a:gd name="connsiteX18" fmla="*/ 266700 w 781050"/>
                <a:gd name="connsiteY18" fmla="*/ 1000125 h 1420173"/>
                <a:gd name="connsiteX19" fmla="*/ 252413 w 781050"/>
                <a:gd name="connsiteY19" fmla="*/ 964406 h 1420173"/>
                <a:gd name="connsiteX20" fmla="*/ 240506 w 781050"/>
                <a:gd name="connsiteY20" fmla="*/ 923925 h 1420173"/>
                <a:gd name="connsiteX21" fmla="*/ 228600 w 781050"/>
                <a:gd name="connsiteY21" fmla="*/ 890587 h 1420173"/>
                <a:gd name="connsiteX22" fmla="*/ 242888 w 781050"/>
                <a:gd name="connsiteY22" fmla="*/ 842962 h 1420173"/>
                <a:gd name="connsiteX23" fmla="*/ 283369 w 781050"/>
                <a:gd name="connsiteY23" fmla="*/ 854869 h 1420173"/>
                <a:gd name="connsiteX24" fmla="*/ 290513 w 781050"/>
                <a:gd name="connsiteY24" fmla="*/ 838200 h 1420173"/>
                <a:gd name="connsiteX25" fmla="*/ 269081 w 781050"/>
                <a:gd name="connsiteY25" fmla="*/ 826294 h 1420173"/>
                <a:gd name="connsiteX26" fmla="*/ 278606 w 781050"/>
                <a:gd name="connsiteY26" fmla="*/ 802481 h 1420173"/>
                <a:gd name="connsiteX27" fmla="*/ 304800 w 781050"/>
                <a:gd name="connsiteY27" fmla="*/ 790575 h 1420173"/>
                <a:gd name="connsiteX28" fmla="*/ 319088 w 781050"/>
                <a:gd name="connsiteY28" fmla="*/ 776287 h 1420173"/>
                <a:gd name="connsiteX29" fmla="*/ 342900 w 781050"/>
                <a:gd name="connsiteY29" fmla="*/ 750094 h 1420173"/>
                <a:gd name="connsiteX30" fmla="*/ 342900 w 781050"/>
                <a:gd name="connsiteY30" fmla="*/ 750094 h 1420173"/>
                <a:gd name="connsiteX31" fmla="*/ 371475 w 781050"/>
                <a:gd name="connsiteY31" fmla="*/ 738187 h 1420173"/>
                <a:gd name="connsiteX32" fmla="*/ 373856 w 781050"/>
                <a:gd name="connsiteY32" fmla="*/ 711994 h 1420173"/>
                <a:gd name="connsiteX33" fmla="*/ 373856 w 781050"/>
                <a:gd name="connsiteY33" fmla="*/ 711994 h 1420173"/>
                <a:gd name="connsiteX34" fmla="*/ 473869 w 781050"/>
                <a:gd name="connsiteY34" fmla="*/ 614362 h 1420173"/>
                <a:gd name="connsiteX35" fmla="*/ 481013 w 781050"/>
                <a:gd name="connsiteY35" fmla="*/ 590550 h 1420173"/>
                <a:gd name="connsiteX36" fmla="*/ 523875 w 781050"/>
                <a:gd name="connsiteY36" fmla="*/ 566737 h 1420173"/>
                <a:gd name="connsiteX37" fmla="*/ 535781 w 781050"/>
                <a:gd name="connsiteY37" fmla="*/ 552450 h 1420173"/>
                <a:gd name="connsiteX38" fmla="*/ 554831 w 781050"/>
                <a:gd name="connsiteY38" fmla="*/ 528637 h 1420173"/>
                <a:gd name="connsiteX39" fmla="*/ 557213 w 781050"/>
                <a:gd name="connsiteY39" fmla="*/ 473869 h 1420173"/>
                <a:gd name="connsiteX40" fmla="*/ 521494 w 781050"/>
                <a:gd name="connsiteY40" fmla="*/ 431006 h 1420173"/>
                <a:gd name="connsiteX41" fmla="*/ 521494 w 781050"/>
                <a:gd name="connsiteY41" fmla="*/ 383381 h 1420173"/>
                <a:gd name="connsiteX42" fmla="*/ 519113 w 781050"/>
                <a:gd name="connsiteY42" fmla="*/ 357187 h 1420173"/>
                <a:gd name="connsiteX43" fmla="*/ 509588 w 781050"/>
                <a:gd name="connsiteY43" fmla="*/ 333375 h 1420173"/>
                <a:gd name="connsiteX44" fmla="*/ 500063 w 781050"/>
                <a:gd name="connsiteY44" fmla="*/ 311944 h 1420173"/>
                <a:gd name="connsiteX45" fmla="*/ 497681 w 781050"/>
                <a:gd name="connsiteY45" fmla="*/ 295275 h 1420173"/>
                <a:gd name="connsiteX46" fmla="*/ 521494 w 781050"/>
                <a:gd name="connsiteY46" fmla="*/ 264319 h 1420173"/>
                <a:gd name="connsiteX47" fmla="*/ 523875 w 781050"/>
                <a:gd name="connsiteY47" fmla="*/ 240506 h 1420173"/>
                <a:gd name="connsiteX48" fmla="*/ 566738 w 781050"/>
                <a:gd name="connsiteY48" fmla="*/ 235744 h 1420173"/>
                <a:gd name="connsiteX49" fmla="*/ 616744 w 781050"/>
                <a:gd name="connsiteY49" fmla="*/ 183356 h 1420173"/>
                <a:gd name="connsiteX50" fmla="*/ 666750 w 781050"/>
                <a:gd name="connsiteY50" fmla="*/ 130969 h 1420173"/>
                <a:gd name="connsiteX51" fmla="*/ 709613 w 781050"/>
                <a:gd name="connsiteY51" fmla="*/ 119062 h 1420173"/>
                <a:gd name="connsiteX52" fmla="*/ 754856 w 781050"/>
                <a:gd name="connsiteY52" fmla="*/ 102394 h 1420173"/>
                <a:gd name="connsiteX53" fmla="*/ 781050 w 781050"/>
                <a:gd name="connsiteY53" fmla="*/ 102394 h 1420173"/>
                <a:gd name="connsiteX54" fmla="*/ 781050 w 781050"/>
                <a:gd name="connsiteY54" fmla="*/ 83344 h 1420173"/>
                <a:gd name="connsiteX55" fmla="*/ 759619 w 781050"/>
                <a:gd name="connsiteY55" fmla="*/ 30956 h 1420173"/>
                <a:gd name="connsiteX56" fmla="*/ 738188 w 781050"/>
                <a:gd name="connsiteY56" fmla="*/ 0 h 1420173"/>
                <a:gd name="connsiteX57" fmla="*/ 671513 w 781050"/>
                <a:gd name="connsiteY57" fmla="*/ 26194 h 1420173"/>
                <a:gd name="connsiteX58" fmla="*/ 664369 w 781050"/>
                <a:gd name="connsiteY58" fmla="*/ 73819 h 1420173"/>
                <a:gd name="connsiteX59" fmla="*/ 645319 w 781050"/>
                <a:gd name="connsiteY59" fmla="*/ 97631 h 1420173"/>
                <a:gd name="connsiteX60" fmla="*/ 631031 w 781050"/>
                <a:gd name="connsiteY60" fmla="*/ 109537 h 1420173"/>
                <a:gd name="connsiteX61" fmla="*/ 631031 w 781050"/>
                <a:gd name="connsiteY61" fmla="*/ 109537 h 1420173"/>
                <a:gd name="connsiteX62" fmla="*/ 595313 w 781050"/>
                <a:gd name="connsiteY62" fmla="*/ 90487 h 1420173"/>
                <a:gd name="connsiteX63" fmla="*/ 526256 w 781050"/>
                <a:gd name="connsiteY63" fmla="*/ 104775 h 1420173"/>
                <a:gd name="connsiteX64" fmla="*/ 492919 w 781050"/>
                <a:gd name="connsiteY64" fmla="*/ 138112 h 1420173"/>
                <a:gd name="connsiteX65" fmla="*/ 431006 w 781050"/>
                <a:gd name="connsiteY65" fmla="*/ 271462 h 1420173"/>
                <a:gd name="connsiteX66" fmla="*/ 421481 w 781050"/>
                <a:gd name="connsiteY66" fmla="*/ 292894 h 1420173"/>
                <a:gd name="connsiteX67" fmla="*/ 454819 w 781050"/>
                <a:gd name="connsiteY67" fmla="*/ 378619 h 1420173"/>
                <a:gd name="connsiteX68" fmla="*/ 471488 w 781050"/>
                <a:gd name="connsiteY68" fmla="*/ 438150 h 1420173"/>
                <a:gd name="connsiteX69" fmla="*/ 473869 w 781050"/>
                <a:gd name="connsiteY69" fmla="*/ 471487 h 1420173"/>
                <a:gd name="connsiteX70" fmla="*/ 433388 w 781050"/>
                <a:gd name="connsiteY70" fmla="*/ 492919 h 1420173"/>
                <a:gd name="connsiteX71" fmla="*/ 411956 w 781050"/>
                <a:gd name="connsiteY71" fmla="*/ 497681 h 1420173"/>
                <a:gd name="connsiteX72" fmla="*/ 388144 w 781050"/>
                <a:gd name="connsiteY72" fmla="*/ 519112 h 1420173"/>
                <a:gd name="connsiteX73" fmla="*/ 369094 w 781050"/>
                <a:gd name="connsiteY73" fmla="*/ 552450 h 1420173"/>
                <a:gd name="connsiteX74" fmla="*/ 347663 w 781050"/>
                <a:gd name="connsiteY74" fmla="*/ 592931 h 1420173"/>
                <a:gd name="connsiteX75" fmla="*/ 309563 w 781050"/>
                <a:gd name="connsiteY75" fmla="*/ 640556 h 1420173"/>
                <a:gd name="connsiteX76" fmla="*/ 280988 w 781050"/>
                <a:gd name="connsiteY76" fmla="*/ 704850 h 1420173"/>
                <a:gd name="connsiteX77" fmla="*/ 185738 w 781050"/>
                <a:gd name="connsiteY77" fmla="*/ 752475 h 1420173"/>
                <a:gd name="connsiteX78" fmla="*/ 154781 w 781050"/>
                <a:gd name="connsiteY78" fmla="*/ 828675 h 1420173"/>
                <a:gd name="connsiteX79" fmla="*/ 114300 w 781050"/>
                <a:gd name="connsiteY79" fmla="*/ 776287 h 1420173"/>
                <a:gd name="connsiteX80" fmla="*/ 19050 w 781050"/>
                <a:gd name="connsiteY80" fmla="*/ 747712 h 1420173"/>
                <a:gd name="connsiteX81" fmla="*/ 0 w 781050"/>
                <a:gd name="connsiteY81" fmla="*/ 778669 h 1420173"/>
                <a:gd name="connsiteX82" fmla="*/ 50006 w 781050"/>
                <a:gd name="connsiteY82" fmla="*/ 840581 h 1420173"/>
                <a:gd name="connsiteX83" fmla="*/ 73819 w 781050"/>
                <a:gd name="connsiteY83" fmla="*/ 909637 h 1420173"/>
                <a:gd name="connsiteX84" fmla="*/ 159544 w 781050"/>
                <a:gd name="connsiteY84" fmla="*/ 933450 h 1420173"/>
                <a:gd name="connsiteX85" fmla="*/ 190500 w 781050"/>
                <a:gd name="connsiteY85" fmla="*/ 1031081 h 1420173"/>
                <a:gd name="connsiteX86" fmla="*/ 169069 w 781050"/>
                <a:gd name="connsiteY86" fmla="*/ 1119187 h 1420173"/>
                <a:gd name="connsiteX87" fmla="*/ 154781 w 781050"/>
                <a:gd name="connsiteY87" fmla="*/ 1140619 h 1420173"/>
                <a:gd name="connsiteX88" fmla="*/ 135731 w 781050"/>
                <a:gd name="connsiteY88" fmla="*/ 1135856 h 1420173"/>
                <a:gd name="connsiteX89" fmla="*/ 109538 w 781050"/>
                <a:gd name="connsiteY89" fmla="*/ 1214437 h 1420173"/>
                <a:gd name="connsiteX90" fmla="*/ 133350 w 781050"/>
                <a:gd name="connsiteY90" fmla="*/ 1273969 h 1420173"/>
                <a:gd name="connsiteX91" fmla="*/ 171450 w 781050"/>
                <a:gd name="connsiteY91" fmla="*/ 1300162 h 1420173"/>
                <a:gd name="connsiteX92" fmla="*/ 180975 w 781050"/>
                <a:gd name="connsiteY92" fmla="*/ 1352550 h 1420173"/>
                <a:gd name="connsiteX93" fmla="*/ 216694 w 781050"/>
                <a:gd name="connsiteY93" fmla="*/ 1383506 h 1420173"/>
                <a:gd name="connsiteX94" fmla="*/ 211931 w 781050"/>
                <a:gd name="connsiteY94" fmla="*/ 1419225 h 1420173"/>
                <a:gd name="connsiteX95" fmla="*/ 223838 w 781050"/>
                <a:gd name="connsiteY95" fmla="*/ 1416844 h 1420173"/>
                <a:gd name="connsiteX96" fmla="*/ 228600 w 781050"/>
                <a:gd name="connsiteY96" fmla="*/ 1409700 h 1420173"/>
                <a:gd name="connsiteX97" fmla="*/ 238125 w 781050"/>
                <a:gd name="connsiteY97" fmla="*/ 1407319 h 1420173"/>
                <a:gd name="connsiteX98" fmla="*/ 278606 w 781050"/>
                <a:gd name="connsiteY98" fmla="*/ 1409700 h 1420173"/>
                <a:gd name="connsiteX99" fmla="*/ 285750 w 781050"/>
                <a:gd name="connsiteY99" fmla="*/ 1412081 h 1420173"/>
                <a:gd name="connsiteX100" fmla="*/ 307181 w 781050"/>
                <a:gd name="connsiteY100" fmla="*/ 1414462 h 1420173"/>
                <a:gd name="connsiteX101" fmla="*/ 290513 w 781050"/>
                <a:gd name="connsiteY101" fmla="*/ 1397794 h 1420173"/>
                <a:gd name="connsiteX102" fmla="*/ 285750 w 781050"/>
                <a:gd name="connsiteY102" fmla="*/ 1390650 h 1420173"/>
                <a:gd name="connsiteX103" fmla="*/ 252413 w 781050"/>
                <a:gd name="connsiteY103" fmla="*/ 1378744 h 1420173"/>
                <a:gd name="connsiteX0" fmla="*/ 252413 w 781050"/>
                <a:gd name="connsiteY0" fmla="*/ 1378744 h 1420173"/>
                <a:gd name="connsiteX1" fmla="*/ 230981 w 781050"/>
                <a:gd name="connsiteY1" fmla="*/ 1338262 h 1420173"/>
                <a:gd name="connsiteX2" fmla="*/ 204788 w 781050"/>
                <a:gd name="connsiteY2" fmla="*/ 1300162 h 1420173"/>
                <a:gd name="connsiteX3" fmla="*/ 180975 w 781050"/>
                <a:gd name="connsiteY3" fmla="*/ 1254919 h 1420173"/>
                <a:gd name="connsiteX4" fmla="*/ 166688 w 781050"/>
                <a:gd name="connsiteY4" fmla="*/ 1226344 h 1420173"/>
                <a:gd name="connsiteX5" fmla="*/ 173831 w 781050"/>
                <a:gd name="connsiteY5" fmla="*/ 1202531 h 1420173"/>
                <a:gd name="connsiteX6" fmla="*/ 176213 w 781050"/>
                <a:gd name="connsiteY6" fmla="*/ 1185862 h 1420173"/>
                <a:gd name="connsiteX7" fmla="*/ 176213 w 781050"/>
                <a:gd name="connsiteY7" fmla="*/ 1185862 h 1420173"/>
                <a:gd name="connsiteX8" fmla="*/ 207169 w 781050"/>
                <a:gd name="connsiteY8" fmla="*/ 1181100 h 1420173"/>
                <a:gd name="connsiteX9" fmla="*/ 245269 w 781050"/>
                <a:gd name="connsiteY9" fmla="*/ 1181100 h 1420173"/>
                <a:gd name="connsiteX10" fmla="*/ 252413 w 781050"/>
                <a:gd name="connsiteY10" fmla="*/ 1173956 h 1420173"/>
                <a:gd name="connsiteX11" fmla="*/ 264319 w 781050"/>
                <a:gd name="connsiteY11" fmla="*/ 1159669 h 1420173"/>
                <a:gd name="connsiteX12" fmla="*/ 259556 w 781050"/>
                <a:gd name="connsiteY12" fmla="*/ 1126331 h 1420173"/>
                <a:gd name="connsiteX13" fmla="*/ 259556 w 781050"/>
                <a:gd name="connsiteY13" fmla="*/ 1126331 h 1420173"/>
                <a:gd name="connsiteX14" fmla="*/ 276225 w 781050"/>
                <a:gd name="connsiteY14" fmla="*/ 1107281 h 1420173"/>
                <a:gd name="connsiteX15" fmla="*/ 292894 w 781050"/>
                <a:gd name="connsiteY15" fmla="*/ 1095375 h 1420173"/>
                <a:gd name="connsiteX16" fmla="*/ 302419 w 781050"/>
                <a:gd name="connsiteY16" fmla="*/ 1076325 h 1420173"/>
                <a:gd name="connsiteX17" fmla="*/ 285750 w 781050"/>
                <a:gd name="connsiteY17" fmla="*/ 1033462 h 1420173"/>
                <a:gd name="connsiteX18" fmla="*/ 266700 w 781050"/>
                <a:gd name="connsiteY18" fmla="*/ 1000125 h 1420173"/>
                <a:gd name="connsiteX19" fmla="*/ 252413 w 781050"/>
                <a:gd name="connsiteY19" fmla="*/ 964406 h 1420173"/>
                <a:gd name="connsiteX20" fmla="*/ 240506 w 781050"/>
                <a:gd name="connsiteY20" fmla="*/ 923925 h 1420173"/>
                <a:gd name="connsiteX21" fmla="*/ 228600 w 781050"/>
                <a:gd name="connsiteY21" fmla="*/ 890587 h 1420173"/>
                <a:gd name="connsiteX22" fmla="*/ 242888 w 781050"/>
                <a:gd name="connsiteY22" fmla="*/ 842962 h 1420173"/>
                <a:gd name="connsiteX23" fmla="*/ 283369 w 781050"/>
                <a:gd name="connsiteY23" fmla="*/ 854869 h 1420173"/>
                <a:gd name="connsiteX24" fmla="*/ 290513 w 781050"/>
                <a:gd name="connsiteY24" fmla="*/ 838200 h 1420173"/>
                <a:gd name="connsiteX25" fmla="*/ 269081 w 781050"/>
                <a:gd name="connsiteY25" fmla="*/ 826294 h 1420173"/>
                <a:gd name="connsiteX26" fmla="*/ 278606 w 781050"/>
                <a:gd name="connsiteY26" fmla="*/ 802481 h 1420173"/>
                <a:gd name="connsiteX27" fmla="*/ 304800 w 781050"/>
                <a:gd name="connsiteY27" fmla="*/ 790575 h 1420173"/>
                <a:gd name="connsiteX28" fmla="*/ 319088 w 781050"/>
                <a:gd name="connsiteY28" fmla="*/ 776287 h 1420173"/>
                <a:gd name="connsiteX29" fmla="*/ 342900 w 781050"/>
                <a:gd name="connsiteY29" fmla="*/ 750094 h 1420173"/>
                <a:gd name="connsiteX30" fmla="*/ 342900 w 781050"/>
                <a:gd name="connsiteY30" fmla="*/ 750094 h 1420173"/>
                <a:gd name="connsiteX31" fmla="*/ 371475 w 781050"/>
                <a:gd name="connsiteY31" fmla="*/ 738187 h 1420173"/>
                <a:gd name="connsiteX32" fmla="*/ 373856 w 781050"/>
                <a:gd name="connsiteY32" fmla="*/ 711994 h 1420173"/>
                <a:gd name="connsiteX33" fmla="*/ 373856 w 781050"/>
                <a:gd name="connsiteY33" fmla="*/ 711994 h 1420173"/>
                <a:gd name="connsiteX34" fmla="*/ 473869 w 781050"/>
                <a:gd name="connsiteY34" fmla="*/ 614362 h 1420173"/>
                <a:gd name="connsiteX35" fmla="*/ 481013 w 781050"/>
                <a:gd name="connsiteY35" fmla="*/ 590550 h 1420173"/>
                <a:gd name="connsiteX36" fmla="*/ 523875 w 781050"/>
                <a:gd name="connsiteY36" fmla="*/ 566737 h 1420173"/>
                <a:gd name="connsiteX37" fmla="*/ 535781 w 781050"/>
                <a:gd name="connsiteY37" fmla="*/ 552450 h 1420173"/>
                <a:gd name="connsiteX38" fmla="*/ 554831 w 781050"/>
                <a:gd name="connsiteY38" fmla="*/ 528637 h 1420173"/>
                <a:gd name="connsiteX39" fmla="*/ 557213 w 781050"/>
                <a:gd name="connsiteY39" fmla="*/ 473869 h 1420173"/>
                <a:gd name="connsiteX40" fmla="*/ 521494 w 781050"/>
                <a:gd name="connsiteY40" fmla="*/ 431006 h 1420173"/>
                <a:gd name="connsiteX41" fmla="*/ 521494 w 781050"/>
                <a:gd name="connsiteY41" fmla="*/ 383381 h 1420173"/>
                <a:gd name="connsiteX42" fmla="*/ 519113 w 781050"/>
                <a:gd name="connsiteY42" fmla="*/ 357187 h 1420173"/>
                <a:gd name="connsiteX43" fmla="*/ 509588 w 781050"/>
                <a:gd name="connsiteY43" fmla="*/ 333375 h 1420173"/>
                <a:gd name="connsiteX44" fmla="*/ 500063 w 781050"/>
                <a:gd name="connsiteY44" fmla="*/ 311944 h 1420173"/>
                <a:gd name="connsiteX45" fmla="*/ 497681 w 781050"/>
                <a:gd name="connsiteY45" fmla="*/ 295275 h 1420173"/>
                <a:gd name="connsiteX46" fmla="*/ 521494 w 781050"/>
                <a:gd name="connsiteY46" fmla="*/ 264319 h 1420173"/>
                <a:gd name="connsiteX47" fmla="*/ 523875 w 781050"/>
                <a:gd name="connsiteY47" fmla="*/ 240506 h 1420173"/>
                <a:gd name="connsiteX48" fmla="*/ 566738 w 781050"/>
                <a:gd name="connsiteY48" fmla="*/ 235744 h 1420173"/>
                <a:gd name="connsiteX49" fmla="*/ 616744 w 781050"/>
                <a:gd name="connsiteY49" fmla="*/ 183356 h 1420173"/>
                <a:gd name="connsiteX50" fmla="*/ 666750 w 781050"/>
                <a:gd name="connsiteY50" fmla="*/ 130969 h 1420173"/>
                <a:gd name="connsiteX51" fmla="*/ 709613 w 781050"/>
                <a:gd name="connsiteY51" fmla="*/ 119062 h 1420173"/>
                <a:gd name="connsiteX52" fmla="*/ 754856 w 781050"/>
                <a:gd name="connsiteY52" fmla="*/ 102394 h 1420173"/>
                <a:gd name="connsiteX53" fmla="*/ 781050 w 781050"/>
                <a:gd name="connsiteY53" fmla="*/ 102394 h 1420173"/>
                <a:gd name="connsiteX54" fmla="*/ 781050 w 781050"/>
                <a:gd name="connsiteY54" fmla="*/ 83344 h 1420173"/>
                <a:gd name="connsiteX55" fmla="*/ 759619 w 781050"/>
                <a:gd name="connsiteY55" fmla="*/ 30956 h 1420173"/>
                <a:gd name="connsiteX56" fmla="*/ 738188 w 781050"/>
                <a:gd name="connsiteY56" fmla="*/ 0 h 1420173"/>
                <a:gd name="connsiteX57" fmla="*/ 671513 w 781050"/>
                <a:gd name="connsiteY57" fmla="*/ 26194 h 1420173"/>
                <a:gd name="connsiteX58" fmla="*/ 664369 w 781050"/>
                <a:gd name="connsiteY58" fmla="*/ 73819 h 1420173"/>
                <a:gd name="connsiteX59" fmla="*/ 645319 w 781050"/>
                <a:gd name="connsiteY59" fmla="*/ 97631 h 1420173"/>
                <a:gd name="connsiteX60" fmla="*/ 631031 w 781050"/>
                <a:gd name="connsiteY60" fmla="*/ 109537 h 1420173"/>
                <a:gd name="connsiteX61" fmla="*/ 631031 w 781050"/>
                <a:gd name="connsiteY61" fmla="*/ 109537 h 1420173"/>
                <a:gd name="connsiteX62" fmla="*/ 595313 w 781050"/>
                <a:gd name="connsiteY62" fmla="*/ 90487 h 1420173"/>
                <a:gd name="connsiteX63" fmla="*/ 526256 w 781050"/>
                <a:gd name="connsiteY63" fmla="*/ 104775 h 1420173"/>
                <a:gd name="connsiteX64" fmla="*/ 492919 w 781050"/>
                <a:gd name="connsiteY64" fmla="*/ 138112 h 1420173"/>
                <a:gd name="connsiteX65" fmla="*/ 431006 w 781050"/>
                <a:gd name="connsiteY65" fmla="*/ 271462 h 1420173"/>
                <a:gd name="connsiteX66" fmla="*/ 421481 w 781050"/>
                <a:gd name="connsiteY66" fmla="*/ 292894 h 1420173"/>
                <a:gd name="connsiteX67" fmla="*/ 454819 w 781050"/>
                <a:gd name="connsiteY67" fmla="*/ 378619 h 1420173"/>
                <a:gd name="connsiteX68" fmla="*/ 471488 w 781050"/>
                <a:gd name="connsiteY68" fmla="*/ 438150 h 1420173"/>
                <a:gd name="connsiteX69" fmla="*/ 473869 w 781050"/>
                <a:gd name="connsiteY69" fmla="*/ 471487 h 1420173"/>
                <a:gd name="connsiteX70" fmla="*/ 433388 w 781050"/>
                <a:gd name="connsiteY70" fmla="*/ 492919 h 1420173"/>
                <a:gd name="connsiteX71" fmla="*/ 411956 w 781050"/>
                <a:gd name="connsiteY71" fmla="*/ 497681 h 1420173"/>
                <a:gd name="connsiteX72" fmla="*/ 388144 w 781050"/>
                <a:gd name="connsiteY72" fmla="*/ 519112 h 1420173"/>
                <a:gd name="connsiteX73" fmla="*/ 369094 w 781050"/>
                <a:gd name="connsiteY73" fmla="*/ 552450 h 1420173"/>
                <a:gd name="connsiteX74" fmla="*/ 347663 w 781050"/>
                <a:gd name="connsiteY74" fmla="*/ 592931 h 1420173"/>
                <a:gd name="connsiteX75" fmla="*/ 309563 w 781050"/>
                <a:gd name="connsiteY75" fmla="*/ 640556 h 1420173"/>
                <a:gd name="connsiteX76" fmla="*/ 280988 w 781050"/>
                <a:gd name="connsiteY76" fmla="*/ 704850 h 1420173"/>
                <a:gd name="connsiteX77" fmla="*/ 185738 w 781050"/>
                <a:gd name="connsiteY77" fmla="*/ 752475 h 1420173"/>
                <a:gd name="connsiteX78" fmla="*/ 154781 w 781050"/>
                <a:gd name="connsiteY78" fmla="*/ 828675 h 1420173"/>
                <a:gd name="connsiteX79" fmla="*/ 114300 w 781050"/>
                <a:gd name="connsiteY79" fmla="*/ 776287 h 1420173"/>
                <a:gd name="connsiteX80" fmla="*/ 19050 w 781050"/>
                <a:gd name="connsiteY80" fmla="*/ 747712 h 1420173"/>
                <a:gd name="connsiteX81" fmla="*/ 0 w 781050"/>
                <a:gd name="connsiteY81" fmla="*/ 778669 h 1420173"/>
                <a:gd name="connsiteX82" fmla="*/ 50006 w 781050"/>
                <a:gd name="connsiteY82" fmla="*/ 840581 h 1420173"/>
                <a:gd name="connsiteX83" fmla="*/ 73819 w 781050"/>
                <a:gd name="connsiteY83" fmla="*/ 909637 h 1420173"/>
                <a:gd name="connsiteX84" fmla="*/ 159544 w 781050"/>
                <a:gd name="connsiteY84" fmla="*/ 933450 h 1420173"/>
                <a:gd name="connsiteX85" fmla="*/ 190500 w 781050"/>
                <a:gd name="connsiteY85" fmla="*/ 1031081 h 1420173"/>
                <a:gd name="connsiteX86" fmla="*/ 169069 w 781050"/>
                <a:gd name="connsiteY86" fmla="*/ 1119187 h 1420173"/>
                <a:gd name="connsiteX87" fmla="*/ 154781 w 781050"/>
                <a:gd name="connsiteY87" fmla="*/ 1140619 h 1420173"/>
                <a:gd name="connsiteX88" fmla="*/ 135731 w 781050"/>
                <a:gd name="connsiteY88" fmla="*/ 1135856 h 1420173"/>
                <a:gd name="connsiteX89" fmla="*/ 109538 w 781050"/>
                <a:gd name="connsiteY89" fmla="*/ 1214437 h 1420173"/>
                <a:gd name="connsiteX90" fmla="*/ 133350 w 781050"/>
                <a:gd name="connsiteY90" fmla="*/ 1273969 h 1420173"/>
                <a:gd name="connsiteX91" fmla="*/ 171450 w 781050"/>
                <a:gd name="connsiteY91" fmla="*/ 1300162 h 1420173"/>
                <a:gd name="connsiteX92" fmla="*/ 180975 w 781050"/>
                <a:gd name="connsiteY92" fmla="*/ 1352550 h 1420173"/>
                <a:gd name="connsiteX93" fmla="*/ 216694 w 781050"/>
                <a:gd name="connsiteY93" fmla="*/ 1383506 h 1420173"/>
                <a:gd name="connsiteX94" fmla="*/ 211931 w 781050"/>
                <a:gd name="connsiteY94" fmla="*/ 1419225 h 1420173"/>
                <a:gd name="connsiteX95" fmla="*/ 223838 w 781050"/>
                <a:gd name="connsiteY95" fmla="*/ 1416844 h 1420173"/>
                <a:gd name="connsiteX96" fmla="*/ 228600 w 781050"/>
                <a:gd name="connsiteY96" fmla="*/ 1409700 h 1420173"/>
                <a:gd name="connsiteX97" fmla="*/ 238125 w 781050"/>
                <a:gd name="connsiteY97" fmla="*/ 1407319 h 1420173"/>
                <a:gd name="connsiteX98" fmla="*/ 278606 w 781050"/>
                <a:gd name="connsiteY98" fmla="*/ 1409700 h 1420173"/>
                <a:gd name="connsiteX99" fmla="*/ 285750 w 781050"/>
                <a:gd name="connsiteY99" fmla="*/ 1412081 h 1420173"/>
                <a:gd name="connsiteX100" fmla="*/ 307181 w 781050"/>
                <a:gd name="connsiteY100" fmla="*/ 1414462 h 1420173"/>
                <a:gd name="connsiteX101" fmla="*/ 304800 w 781050"/>
                <a:gd name="connsiteY101" fmla="*/ 1404938 h 1420173"/>
                <a:gd name="connsiteX102" fmla="*/ 285750 w 781050"/>
                <a:gd name="connsiteY102" fmla="*/ 1390650 h 1420173"/>
                <a:gd name="connsiteX103" fmla="*/ 252413 w 781050"/>
                <a:gd name="connsiteY103" fmla="*/ 1378744 h 142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81050" h="1420173">
                  <a:moveTo>
                    <a:pt x="252413" y="1378744"/>
                  </a:moveTo>
                  <a:lnTo>
                    <a:pt x="230981" y="1338262"/>
                  </a:lnTo>
                  <a:lnTo>
                    <a:pt x="204788" y="1300162"/>
                  </a:lnTo>
                  <a:lnTo>
                    <a:pt x="180975" y="1254919"/>
                  </a:lnTo>
                  <a:lnTo>
                    <a:pt x="166688" y="1226344"/>
                  </a:lnTo>
                  <a:lnTo>
                    <a:pt x="173831" y="1202531"/>
                  </a:lnTo>
                  <a:lnTo>
                    <a:pt x="176213" y="1185862"/>
                  </a:lnTo>
                  <a:lnTo>
                    <a:pt x="176213" y="1185862"/>
                  </a:lnTo>
                  <a:lnTo>
                    <a:pt x="207169" y="1181100"/>
                  </a:lnTo>
                  <a:lnTo>
                    <a:pt x="245269" y="1181100"/>
                  </a:lnTo>
                  <a:lnTo>
                    <a:pt x="252413" y="1173956"/>
                  </a:lnTo>
                  <a:lnTo>
                    <a:pt x="264319" y="1159669"/>
                  </a:lnTo>
                  <a:lnTo>
                    <a:pt x="259556" y="1126331"/>
                  </a:lnTo>
                  <a:lnTo>
                    <a:pt x="259556" y="1126331"/>
                  </a:lnTo>
                  <a:lnTo>
                    <a:pt x="276225" y="1107281"/>
                  </a:lnTo>
                  <a:lnTo>
                    <a:pt x="292894" y="1095375"/>
                  </a:lnTo>
                  <a:lnTo>
                    <a:pt x="302419" y="1076325"/>
                  </a:lnTo>
                  <a:lnTo>
                    <a:pt x="285750" y="1033462"/>
                  </a:lnTo>
                  <a:lnTo>
                    <a:pt x="266700" y="1000125"/>
                  </a:lnTo>
                  <a:lnTo>
                    <a:pt x="252413" y="964406"/>
                  </a:lnTo>
                  <a:lnTo>
                    <a:pt x="240506" y="923925"/>
                  </a:lnTo>
                  <a:lnTo>
                    <a:pt x="228600" y="890587"/>
                  </a:lnTo>
                  <a:lnTo>
                    <a:pt x="242888" y="842962"/>
                  </a:lnTo>
                  <a:lnTo>
                    <a:pt x="283369" y="854869"/>
                  </a:lnTo>
                  <a:lnTo>
                    <a:pt x="290513" y="838200"/>
                  </a:lnTo>
                  <a:lnTo>
                    <a:pt x="269081" y="826294"/>
                  </a:lnTo>
                  <a:lnTo>
                    <a:pt x="278606" y="802481"/>
                  </a:lnTo>
                  <a:lnTo>
                    <a:pt x="304800" y="790575"/>
                  </a:lnTo>
                  <a:lnTo>
                    <a:pt x="319088" y="776287"/>
                  </a:lnTo>
                  <a:lnTo>
                    <a:pt x="342900" y="750094"/>
                  </a:lnTo>
                  <a:lnTo>
                    <a:pt x="342900" y="750094"/>
                  </a:lnTo>
                  <a:lnTo>
                    <a:pt x="371475" y="738187"/>
                  </a:lnTo>
                  <a:lnTo>
                    <a:pt x="373856" y="711994"/>
                  </a:lnTo>
                  <a:lnTo>
                    <a:pt x="373856" y="711994"/>
                  </a:lnTo>
                  <a:lnTo>
                    <a:pt x="473869" y="614362"/>
                  </a:lnTo>
                  <a:lnTo>
                    <a:pt x="481013" y="590550"/>
                  </a:lnTo>
                  <a:lnTo>
                    <a:pt x="523875" y="566737"/>
                  </a:lnTo>
                  <a:lnTo>
                    <a:pt x="535781" y="552450"/>
                  </a:lnTo>
                  <a:lnTo>
                    <a:pt x="554831" y="528637"/>
                  </a:lnTo>
                  <a:lnTo>
                    <a:pt x="557213" y="473869"/>
                  </a:lnTo>
                  <a:lnTo>
                    <a:pt x="521494" y="431006"/>
                  </a:lnTo>
                  <a:lnTo>
                    <a:pt x="521494" y="383381"/>
                  </a:lnTo>
                  <a:lnTo>
                    <a:pt x="519113" y="357187"/>
                  </a:lnTo>
                  <a:lnTo>
                    <a:pt x="509588" y="333375"/>
                  </a:lnTo>
                  <a:lnTo>
                    <a:pt x="500063" y="311944"/>
                  </a:lnTo>
                  <a:lnTo>
                    <a:pt x="497681" y="295275"/>
                  </a:lnTo>
                  <a:lnTo>
                    <a:pt x="521494" y="264319"/>
                  </a:lnTo>
                  <a:lnTo>
                    <a:pt x="523875" y="240506"/>
                  </a:lnTo>
                  <a:lnTo>
                    <a:pt x="566738" y="235744"/>
                  </a:lnTo>
                  <a:lnTo>
                    <a:pt x="616744" y="183356"/>
                  </a:lnTo>
                  <a:lnTo>
                    <a:pt x="666750" y="130969"/>
                  </a:lnTo>
                  <a:lnTo>
                    <a:pt x="709613" y="119062"/>
                  </a:lnTo>
                  <a:lnTo>
                    <a:pt x="754856" y="102394"/>
                  </a:lnTo>
                  <a:lnTo>
                    <a:pt x="781050" y="102394"/>
                  </a:lnTo>
                  <a:lnTo>
                    <a:pt x="781050" y="83344"/>
                  </a:lnTo>
                  <a:lnTo>
                    <a:pt x="759619" y="30956"/>
                  </a:lnTo>
                  <a:lnTo>
                    <a:pt x="738188" y="0"/>
                  </a:lnTo>
                  <a:lnTo>
                    <a:pt x="671513" y="26194"/>
                  </a:lnTo>
                  <a:lnTo>
                    <a:pt x="664369" y="73819"/>
                  </a:lnTo>
                  <a:lnTo>
                    <a:pt x="645319" y="97631"/>
                  </a:lnTo>
                  <a:lnTo>
                    <a:pt x="631031" y="109537"/>
                  </a:lnTo>
                  <a:lnTo>
                    <a:pt x="631031" y="109537"/>
                  </a:lnTo>
                  <a:lnTo>
                    <a:pt x="595313" y="90487"/>
                  </a:lnTo>
                  <a:lnTo>
                    <a:pt x="526256" y="104775"/>
                  </a:lnTo>
                  <a:lnTo>
                    <a:pt x="492919" y="138112"/>
                  </a:lnTo>
                  <a:lnTo>
                    <a:pt x="431006" y="271462"/>
                  </a:lnTo>
                  <a:lnTo>
                    <a:pt x="421481" y="292894"/>
                  </a:lnTo>
                  <a:lnTo>
                    <a:pt x="454819" y="378619"/>
                  </a:lnTo>
                  <a:lnTo>
                    <a:pt x="471488" y="438150"/>
                  </a:lnTo>
                  <a:lnTo>
                    <a:pt x="473869" y="471487"/>
                  </a:lnTo>
                  <a:lnTo>
                    <a:pt x="433388" y="492919"/>
                  </a:lnTo>
                  <a:lnTo>
                    <a:pt x="411956" y="497681"/>
                  </a:lnTo>
                  <a:lnTo>
                    <a:pt x="388144" y="519112"/>
                  </a:lnTo>
                  <a:lnTo>
                    <a:pt x="369094" y="552450"/>
                  </a:lnTo>
                  <a:lnTo>
                    <a:pt x="347663" y="592931"/>
                  </a:lnTo>
                  <a:lnTo>
                    <a:pt x="309563" y="640556"/>
                  </a:lnTo>
                  <a:lnTo>
                    <a:pt x="280988" y="704850"/>
                  </a:lnTo>
                  <a:lnTo>
                    <a:pt x="185738" y="752475"/>
                  </a:lnTo>
                  <a:lnTo>
                    <a:pt x="154781" y="828675"/>
                  </a:lnTo>
                  <a:lnTo>
                    <a:pt x="114300" y="776287"/>
                  </a:lnTo>
                  <a:lnTo>
                    <a:pt x="19050" y="747712"/>
                  </a:lnTo>
                  <a:lnTo>
                    <a:pt x="0" y="778669"/>
                  </a:lnTo>
                  <a:lnTo>
                    <a:pt x="50006" y="840581"/>
                  </a:lnTo>
                  <a:lnTo>
                    <a:pt x="73819" y="909637"/>
                  </a:lnTo>
                  <a:lnTo>
                    <a:pt x="159544" y="933450"/>
                  </a:lnTo>
                  <a:lnTo>
                    <a:pt x="190500" y="1031081"/>
                  </a:lnTo>
                  <a:lnTo>
                    <a:pt x="169069" y="1119187"/>
                  </a:lnTo>
                  <a:lnTo>
                    <a:pt x="154781" y="1140619"/>
                  </a:lnTo>
                  <a:lnTo>
                    <a:pt x="135731" y="1135856"/>
                  </a:lnTo>
                  <a:lnTo>
                    <a:pt x="109538" y="1214437"/>
                  </a:lnTo>
                  <a:lnTo>
                    <a:pt x="133350" y="1273969"/>
                  </a:lnTo>
                  <a:lnTo>
                    <a:pt x="171450" y="1300162"/>
                  </a:lnTo>
                  <a:lnTo>
                    <a:pt x="180975" y="1352550"/>
                  </a:lnTo>
                  <a:lnTo>
                    <a:pt x="216694" y="1383506"/>
                  </a:lnTo>
                  <a:cubicBezTo>
                    <a:pt x="214184" y="1390199"/>
                    <a:pt x="203125" y="1410419"/>
                    <a:pt x="211931" y="1419225"/>
                  </a:cubicBezTo>
                  <a:cubicBezTo>
                    <a:pt x="214793" y="1422087"/>
                    <a:pt x="219869" y="1417638"/>
                    <a:pt x="223838" y="1416844"/>
                  </a:cubicBezTo>
                  <a:cubicBezTo>
                    <a:pt x="225425" y="1414463"/>
                    <a:pt x="226219" y="1411288"/>
                    <a:pt x="228600" y="1409700"/>
                  </a:cubicBezTo>
                  <a:cubicBezTo>
                    <a:pt x="231323" y="1407885"/>
                    <a:pt x="234852" y="1407319"/>
                    <a:pt x="238125" y="1407319"/>
                  </a:cubicBezTo>
                  <a:cubicBezTo>
                    <a:pt x="251642" y="1407319"/>
                    <a:pt x="265112" y="1408906"/>
                    <a:pt x="278606" y="1409700"/>
                  </a:cubicBezTo>
                  <a:cubicBezTo>
                    <a:pt x="280987" y="1410494"/>
                    <a:pt x="283274" y="1411668"/>
                    <a:pt x="285750" y="1412081"/>
                  </a:cubicBezTo>
                  <a:cubicBezTo>
                    <a:pt x="292840" y="1413263"/>
                    <a:pt x="304006" y="1415652"/>
                    <a:pt x="307181" y="1414462"/>
                  </a:cubicBezTo>
                  <a:cubicBezTo>
                    <a:pt x="310356" y="1413272"/>
                    <a:pt x="317373" y="1409129"/>
                    <a:pt x="304800" y="1404938"/>
                  </a:cubicBezTo>
                  <a:cubicBezTo>
                    <a:pt x="303212" y="1402557"/>
                    <a:pt x="288177" y="1392167"/>
                    <a:pt x="285750" y="1390650"/>
                  </a:cubicBezTo>
                  <a:cubicBezTo>
                    <a:pt x="281493" y="1387989"/>
                    <a:pt x="271463" y="1385887"/>
                    <a:pt x="252413" y="1378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Sempachersee">
              <a:extLst>
                <a:ext uri="{FF2B5EF4-FFF2-40B4-BE49-F238E27FC236}">
                  <a16:creationId xmlns:a16="http://schemas.microsoft.com/office/drawing/2014/main" id="{D0076C69-1855-4B62-9A2A-487A908F8248}"/>
                </a:ext>
              </a:extLst>
            </p:cNvPr>
            <p:cNvSpPr>
              <a:spLocks noChangeAspect="1"/>
            </p:cNvSpPr>
            <p:nvPr/>
          </p:nvSpPr>
          <p:spPr>
            <a:xfrm>
              <a:off x="5863500" y="2295525"/>
              <a:ext cx="146107" cy="163568"/>
            </a:xfrm>
            <a:custGeom>
              <a:avLst/>
              <a:gdLst>
                <a:gd name="connsiteX0" fmla="*/ 0 w 150018"/>
                <a:gd name="connsiteY0" fmla="*/ 0 h 176213"/>
                <a:gd name="connsiteX1" fmla="*/ 66675 w 150018"/>
                <a:gd name="connsiteY1" fmla="*/ 61913 h 176213"/>
                <a:gd name="connsiteX2" fmla="*/ 123825 w 150018"/>
                <a:gd name="connsiteY2" fmla="*/ 104775 h 176213"/>
                <a:gd name="connsiteX3" fmla="*/ 150018 w 150018"/>
                <a:gd name="connsiteY3" fmla="*/ 145256 h 176213"/>
                <a:gd name="connsiteX4" fmla="*/ 133350 w 150018"/>
                <a:gd name="connsiteY4" fmla="*/ 176213 h 176213"/>
                <a:gd name="connsiteX5" fmla="*/ 90487 w 150018"/>
                <a:gd name="connsiteY5" fmla="*/ 161925 h 176213"/>
                <a:gd name="connsiteX6" fmla="*/ 7143 w 150018"/>
                <a:gd name="connsiteY6" fmla="*/ 88106 h 176213"/>
                <a:gd name="connsiteX7" fmla="*/ 0 w 150018"/>
                <a:gd name="connsiteY7" fmla="*/ 0 h 176213"/>
                <a:gd name="connsiteX0" fmla="*/ 0 w 149277"/>
                <a:gd name="connsiteY0" fmla="*/ 0 h 169542"/>
                <a:gd name="connsiteX1" fmla="*/ 65934 w 149277"/>
                <a:gd name="connsiteY1" fmla="*/ 55242 h 169542"/>
                <a:gd name="connsiteX2" fmla="*/ 123084 w 149277"/>
                <a:gd name="connsiteY2" fmla="*/ 98104 h 169542"/>
                <a:gd name="connsiteX3" fmla="*/ 149277 w 149277"/>
                <a:gd name="connsiteY3" fmla="*/ 138585 h 169542"/>
                <a:gd name="connsiteX4" fmla="*/ 132609 w 149277"/>
                <a:gd name="connsiteY4" fmla="*/ 169542 h 169542"/>
                <a:gd name="connsiteX5" fmla="*/ 89746 w 149277"/>
                <a:gd name="connsiteY5" fmla="*/ 155254 h 169542"/>
                <a:gd name="connsiteX6" fmla="*/ 6402 w 149277"/>
                <a:gd name="connsiteY6" fmla="*/ 81435 h 169542"/>
                <a:gd name="connsiteX7" fmla="*/ 0 w 149277"/>
                <a:gd name="connsiteY7" fmla="*/ 0 h 169542"/>
                <a:gd name="connsiteX0" fmla="*/ 2166 w 151443"/>
                <a:gd name="connsiteY0" fmla="*/ 0 h 169542"/>
                <a:gd name="connsiteX1" fmla="*/ 68100 w 151443"/>
                <a:gd name="connsiteY1" fmla="*/ 55242 h 169542"/>
                <a:gd name="connsiteX2" fmla="*/ 125250 w 151443"/>
                <a:gd name="connsiteY2" fmla="*/ 98104 h 169542"/>
                <a:gd name="connsiteX3" fmla="*/ 151443 w 151443"/>
                <a:gd name="connsiteY3" fmla="*/ 138585 h 169542"/>
                <a:gd name="connsiteX4" fmla="*/ 134775 w 151443"/>
                <a:gd name="connsiteY4" fmla="*/ 169542 h 169542"/>
                <a:gd name="connsiteX5" fmla="*/ 91912 w 151443"/>
                <a:gd name="connsiteY5" fmla="*/ 155254 h 169542"/>
                <a:gd name="connsiteX6" fmla="*/ 8568 w 151443"/>
                <a:gd name="connsiteY6" fmla="*/ 81435 h 169542"/>
                <a:gd name="connsiteX7" fmla="*/ 2166 w 151443"/>
                <a:gd name="connsiteY7" fmla="*/ 0 h 169542"/>
                <a:gd name="connsiteX0" fmla="*/ 2166 w 151443"/>
                <a:gd name="connsiteY0" fmla="*/ 0 h 169542"/>
                <a:gd name="connsiteX1" fmla="*/ 68100 w 151443"/>
                <a:gd name="connsiteY1" fmla="*/ 55242 h 169542"/>
                <a:gd name="connsiteX2" fmla="*/ 125250 w 151443"/>
                <a:gd name="connsiteY2" fmla="*/ 98104 h 169542"/>
                <a:gd name="connsiteX3" fmla="*/ 151443 w 151443"/>
                <a:gd name="connsiteY3" fmla="*/ 138585 h 169542"/>
                <a:gd name="connsiteX4" fmla="*/ 134775 w 151443"/>
                <a:gd name="connsiteY4" fmla="*/ 169542 h 169542"/>
                <a:gd name="connsiteX5" fmla="*/ 91912 w 151443"/>
                <a:gd name="connsiteY5" fmla="*/ 155254 h 169542"/>
                <a:gd name="connsiteX6" fmla="*/ 8568 w 151443"/>
                <a:gd name="connsiteY6" fmla="*/ 81435 h 169542"/>
                <a:gd name="connsiteX7" fmla="*/ 2166 w 151443"/>
                <a:gd name="connsiteY7" fmla="*/ 0 h 16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443" h="169542">
                  <a:moveTo>
                    <a:pt x="2166" y="0"/>
                  </a:moveTo>
                  <a:cubicBezTo>
                    <a:pt x="33780" y="11002"/>
                    <a:pt x="46122" y="36828"/>
                    <a:pt x="68100" y="55242"/>
                  </a:cubicBezTo>
                  <a:lnTo>
                    <a:pt x="125250" y="98104"/>
                  </a:lnTo>
                  <a:lnTo>
                    <a:pt x="151443" y="138585"/>
                  </a:lnTo>
                  <a:lnTo>
                    <a:pt x="134775" y="169542"/>
                  </a:lnTo>
                  <a:lnTo>
                    <a:pt x="91912" y="155254"/>
                  </a:lnTo>
                  <a:lnTo>
                    <a:pt x="8568" y="81435"/>
                  </a:lnTo>
                  <a:cubicBezTo>
                    <a:pt x="6434" y="54290"/>
                    <a:pt x="-4595" y="23439"/>
                    <a:pt x="216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5" name="Ortschaften (Beschriftung)" hidden="1">
            <a:extLst>
              <a:ext uri="{FF2B5EF4-FFF2-40B4-BE49-F238E27FC236}">
                <a16:creationId xmlns:a16="http://schemas.microsoft.com/office/drawing/2014/main" id="{4D5AEF4E-FA44-47F6-8578-16D5643A1852}"/>
              </a:ext>
            </a:extLst>
          </p:cNvPr>
          <p:cNvGrpSpPr/>
          <p:nvPr/>
        </p:nvGrpSpPr>
        <p:grpSpPr>
          <a:xfrm>
            <a:off x="1650371" y="738904"/>
            <a:ext cx="7183135" cy="4515517"/>
            <a:chOff x="1650371" y="738904"/>
            <a:chExt cx="7183135" cy="4515517"/>
          </a:xfrm>
        </p:grpSpPr>
        <p:sp>
          <p:nvSpPr>
            <p:cNvPr id="76" name="St. Gallen (Ortschaft)" hidden="1">
              <a:extLst>
                <a:ext uri="{FF2B5EF4-FFF2-40B4-BE49-F238E27FC236}">
                  <a16:creationId xmlns:a16="http://schemas.microsoft.com/office/drawing/2014/main" id="{1B896FBC-BE72-4E63-9901-4CCF2103769C}"/>
                </a:ext>
              </a:extLst>
            </p:cNvPr>
            <p:cNvSpPr txBox="1"/>
            <p:nvPr/>
          </p:nvSpPr>
          <p:spPr>
            <a:xfrm>
              <a:off x="7753839" y="1496183"/>
              <a:ext cx="605088"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St. Gallen</a:t>
              </a:r>
            </a:p>
          </p:txBody>
        </p:sp>
        <p:sp>
          <p:nvSpPr>
            <p:cNvPr id="77" name="Herisau (Ortschaft)" hidden="1">
              <a:extLst>
                <a:ext uri="{FF2B5EF4-FFF2-40B4-BE49-F238E27FC236}">
                  <a16:creationId xmlns:a16="http://schemas.microsoft.com/office/drawing/2014/main" id="{BABFAA10-3714-4EF9-867D-F8B299A4A127}"/>
                </a:ext>
              </a:extLst>
            </p:cNvPr>
            <p:cNvSpPr txBox="1"/>
            <p:nvPr/>
          </p:nvSpPr>
          <p:spPr>
            <a:xfrm>
              <a:off x="7717230" y="1804985"/>
              <a:ext cx="605088"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Herisau</a:t>
              </a:r>
            </a:p>
          </p:txBody>
        </p:sp>
        <p:sp>
          <p:nvSpPr>
            <p:cNvPr id="78" name="Appenzell  (Ortschaft)" hidden="1">
              <a:extLst>
                <a:ext uri="{FF2B5EF4-FFF2-40B4-BE49-F238E27FC236}">
                  <a16:creationId xmlns:a16="http://schemas.microsoft.com/office/drawing/2014/main" id="{9B052B65-BD8B-4087-9D83-C482CDF82699}"/>
                </a:ext>
              </a:extLst>
            </p:cNvPr>
            <p:cNvSpPr txBox="1"/>
            <p:nvPr/>
          </p:nvSpPr>
          <p:spPr>
            <a:xfrm>
              <a:off x="8002831" y="1960424"/>
              <a:ext cx="830675"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Appenzell</a:t>
              </a:r>
            </a:p>
          </p:txBody>
        </p:sp>
        <p:sp>
          <p:nvSpPr>
            <p:cNvPr id="79" name="Chur  (Ortschaft)" hidden="1">
              <a:extLst>
                <a:ext uri="{FF2B5EF4-FFF2-40B4-BE49-F238E27FC236}">
                  <a16:creationId xmlns:a16="http://schemas.microsoft.com/office/drawing/2014/main" id="{C0E3C5A1-A670-4918-82B2-F022E6A636D4}"/>
                </a:ext>
              </a:extLst>
            </p:cNvPr>
            <p:cNvSpPr txBox="1"/>
            <p:nvPr/>
          </p:nvSpPr>
          <p:spPr>
            <a:xfrm>
              <a:off x="8413991" y="3289897"/>
              <a:ext cx="40156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Chur</a:t>
              </a:r>
            </a:p>
          </p:txBody>
        </p:sp>
        <p:sp>
          <p:nvSpPr>
            <p:cNvPr id="80" name="Bellinzona (Ortschaft)" hidden="1">
              <a:extLst>
                <a:ext uri="{FF2B5EF4-FFF2-40B4-BE49-F238E27FC236}">
                  <a16:creationId xmlns:a16="http://schemas.microsoft.com/office/drawing/2014/main" id="{F7BA8177-A52C-4827-AE81-002B4B8E25D7}"/>
                </a:ext>
              </a:extLst>
            </p:cNvPr>
            <p:cNvSpPr txBox="1"/>
            <p:nvPr/>
          </p:nvSpPr>
          <p:spPr>
            <a:xfrm>
              <a:off x="7280695" y="4777549"/>
              <a:ext cx="698174"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Bellinzona</a:t>
              </a:r>
            </a:p>
          </p:txBody>
        </p:sp>
        <p:sp>
          <p:nvSpPr>
            <p:cNvPr id="81" name="Sion (Ortschaft)" hidden="1">
              <a:extLst>
                <a:ext uri="{FF2B5EF4-FFF2-40B4-BE49-F238E27FC236}">
                  <a16:creationId xmlns:a16="http://schemas.microsoft.com/office/drawing/2014/main" id="{BA4D5962-E35F-4F09-B5AC-E4F4881D6C8E}"/>
                </a:ext>
              </a:extLst>
            </p:cNvPr>
            <p:cNvSpPr txBox="1"/>
            <p:nvPr/>
          </p:nvSpPr>
          <p:spPr>
            <a:xfrm>
              <a:off x="4177174" y="5067244"/>
              <a:ext cx="405511" cy="187177"/>
            </a:xfrm>
            <a:prstGeom prst="rect">
              <a:avLst/>
            </a:prstGeom>
            <a:noFill/>
            <a:ln>
              <a:solidFill>
                <a:srgbClr val="00B1BF"/>
              </a:solidFill>
            </a:ln>
          </p:spPr>
          <p:txBody>
            <a:bodyPr wrap="square" rtlCol="0">
              <a:spAutoFit/>
            </a:bodyPr>
            <a:lstStyle/>
            <a:p>
              <a:pPr algn="ctr"/>
              <a:r>
                <a:rPr lang="de-CH" sz="600" b="1">
                  <a:latin typeface="Arial" panose="020B0604020202020204" pitchFamily="34" charset="0"/>
                  <a:cs typeface="Arial" panose="020B0604020202020204" pitchFamily="34" charset="0"/>
                </a:rPr>
                <a:t>Sion</a:t>
              </a:r>
            </a:p>
          </p:txBody>
        </p:sp>
        <p:sp>
          <p:nvSpPr>
            <p:cNvPr id="82" name="Glarus (Ortschaft)" hidden="1">
              <a:extLst>
                <a:ext uri="{FF2B5EF4-FFF2-40B4-BE49-F238E27FC236}">
                  <a16:creationId xmlns:a16="http://schemas.microsoft.com/office/drawing/2014/main" id="{E4A1B046-F92D-4169-92C2-E5AA06840C70}"/>
                </a:ext>
              </a:extLst>
            </p:cNvPr>
            <p:cNvSpPr txBox="1"/>
            <p:nvPr/>
          </p:nvSpPr>
          <p:spPr>
            <a:xfrm>
              <a:off x="7397296" y="2750416"/>
              <a:ext cx="590518"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Glarus</a:t>
              </a:r>
            </a:p>
          </p:txBody>
        </p:sp>
        <p:sp>
          <p:nvSpPr>
            <p:cNvPr id="83" name="Schwyz (Ortschaft)" hidden="1">
              <a:extLst>
                <a:ext uri="{FF2B5EF4-FFF2-40B4-BE49-F238E27FC236}">
                  <a16:creationId xmlns:a16="http://schemas.microsoft.com/office/drawing/2014/main" id="{7E174EA3-5474-42A1-962B-69DABF09055B}"/>
                </a:ext>
              </a:extLst>
            </p:cNvPr>
            <p:cNvSpPr txBox="1"/>
            <p:nvPr/>
          </p:nvSpPr>
          <p:spPr>
            <a:xfrm>
              <a:off x="6760115" y="2635845"/>
              <a:ext cx="526637"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Schwyz</a:t>
              </a:r>
            </a:p>
          </p:txBody>
        </p:sp>
        <p:sp>
          <p:nvSpPr>
            <p:cNvPr id="84" name="Zug (Ortschaft)">
              <a:extLst>
                <a:ext uri="{FF2B5EF4-FFF2-40B4-BE49-F238E27FC236}">
                  <a16:creationId xmlns:a16="http://schemas.microsoft.com/office/drawing/2014/main" id="{8E5E95E7-4034-486B-A78C-5ACB291D4644}"/>
                </a:ext>
              </a:extLst>
            </p:cNvPr>
            <p:cNvSpPr txBox="1"/>
            <p:nvPr/>
          </p:nvSpPr>
          <p:spPr>
            <a:xfrm>
              <a:off x="6520065" y="2258341"/>
              <a:ext cx="394023" cy="188878"/>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Zug</a:t>
              </a:r>
            </a:p>
          </p:txBody>
        </p:sp>
        <p:sp>
          <p:nvSpPr>
            <p:cNvPr id="85" name="Zürich (Ortschaft)">
              <a:extLst>
                <a:ext uri="{FF2B5EF4-FFF2-40B4-BE49-F238E27FC236}">
                  <a16:creationId xmlns:a16="http://schemas.microsoft.com/office/drawing/2014/main" id="{DAAE3226-5417-4FD5-9473-8771B45890CC}"/>
                </a:ext>
              </a:extLst>
            </p:cNvPr>
            <p:cNvSpPr txBox="1"/>
            <p:nvPr/>
          </p:nvSpPr>
          <p:spPr>
            <a:xfrm>
              <a:off x="6446034" y="1667149"/>
              <a:ext cx="49188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Zürich</a:t>
              </a:r>
            </a:p>
          </p:txBody>
        </p:sp>
        <p:sp>
          <p:nvSpPr>
            <p:cNvPr id="86" name="Frauenfeld (Ortschaft)" hidden="1">
              <a:extLst>
                <a:ext uri="{FF2B5EF4-FFF2-40B4-BE49-F238E27FC236}">
                  <a16:creationId xmlns:a16="http://schemas.microsoft.com/office/drawing/2014/main" id="{EB467BAB-7FA6-47DF-9062-50D8DE7A928B}"/>
                </a:ext>
              </a:extLst>
            </p:cNvPr>
            <p:cNvSpPr txBox="1"/>
            <p:nvPr/>
          </p:nvSpPr>
          <p:spPr>
            <a:xfrm>
              <a:off x="7078284" y="1146158"/>
              <a:ext cx="695973"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Frauenfeld</a:t>
              </a:r>
            </a:p>
          </p:txBody>
        </p:sp>
        <p:sp>
          <p:nvSpPr>
            <p:cNvPr id="87" name="Aarau (Ortschaft)">
              <a:extLst>
                <a:ext uri="{FF2B5EF4-FFF2-40B4-BE49-F238E27FC236}">
                  <a16:creationId xmlns:a16="http://schemas.microsoft.com/office/drawing/2014/main" id="{FE4C4D0E-4F4C-4B5E-988E-92FF0BCB2039}"/>
                </a:ext>
              </a:extLst>
            </p:cNvPr>
            <p:cNvSpPr txBox="1"/>
            <p:nvPr/>
          </p:nvSpPr>
          <p:spPr>
            <a:xfrm>
              <a:off x="5535431" y="1607461"/>
              <a:ext cx="49188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Aarau</a:t>
              </a:r>
            </a:p>
          </p:txBody>
        </p:sp>
        <p:sp>
          <p:nvSpPr>
            <p:cNvPr id="88" name="Luzern Ortschaft)">
              <a:extLst>
                <a:ext uri="{FF2B5EF4-FFF2-40B4-BE49-F238E27FC236}">
                  <a16:creationId xmlns:a16="http://schemas.microsoft.com/office/drawing/2014/main" id="{50A96F5C-A539-4342-A705-7E31C37F5C67}"/>
                </a:ext>
              </a:extLst>
            </p:cNvPr>
            <p:cNvSpPr txBox="1"/>
            <p:nvPr/>
          </p:nvSpPr>
          <p:spPr>
            <a:xfrm>
              <a:off x="5689934" y="2612767"/>
              <a:ext cx="49188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Luzern</a:t>
              </a:r>
            </a:p>
          </p:txBody>
        </p:sp>
        <p:sp>
          <p:nvSpPr>
            <p:cNvPr id="89" name="Sarnen (Ortschaft)" hidden="1">
              <a:extLst>
                <a:ext uri="{FF2B5EF4-FFF2-40B4-BE49-F238E27FC236}">
                  <a16:creationId xmlns:a16="http://schemas.microsoft.com/office/drawing/2014/main" id="{A1D4E297-BBE4-4C4C-8618-9A98F8669075}"/>
                </a:ext>
              </a:extLst>
            </p:cNvPr>
            <p:cNvSpPr txBox="1"/>
            <p:nvPr/>
          </p:nvSpPr>
          <p:spPr>
            <a:xfrm>
              <a:off x="5794611" y="3128270"/>
              <a:ext cx="49188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Sarnen</a:t>
              </a:r>
            </a:p>
          </p:txBody>
        </p:sp>
        <p:sp>
          <p:nvSpPr>
            <p:cNvPr id="90" name="Stans (Ortschaft)" hidden="1">
              <a:extLst>
                <a:ext uri="{FF2B5EF4-FFF2-40B4-BE49-F238E27FC236}">
                  <a16:creationId xmlns:a16="http://schemas.microsoft.com/office/drawing/2014/main" id="{A1940554-51CF-47B8-AFCD-395E29247174}"/>
                </a:ext>
              </a:extLst>
            </p:cNvPr>
            <p:cNvSpPr txBox="1"/>
            <p:nvPr/>
          </p:nvSpPr>
          <p:spPr>
            <a:xfrm>
              <a:off x="6165014" y="3008718"/>
              <a:ext cx="49188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Stans</a:t>
              </a:r>
            </a:p>
          </p:txBody>
        </p:sp>
        <p:sp>
          <p:nvSpPr>
            <p:cNvPr id="91" name="Altdorf (Ortschaft)" hidden="1">
              <a:extLst>
                <a:ext uri="{FF2B5EF4-FFF2-40B4-BE49-F238E27FC236}">
                  <a16:creationId xmlns:a16="http://schemas.microsoft.com/office/drawing/2014/main" id="{90A848CE-F151-4FF4-877E-BA7E9913C787}"/>
                </a:ext>
              </a:extLst>
            </p:cNvPr>
            <p:cNvSpPr txBox="1"/>
            <p:nvPr/>
          </p:nvSpPr>
          <p:spPr>
            <a:xfrm>
              <a:off x="6658439" y="3219357"/>
              <a:ext cx="49188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Altdorf</a:t>
              </a:r>
            </a:p>
          </p:txBody>
        </p:sp>
        <p:sp>
          <p:nvSpPr>
            <p:cNvPr id="92" name="Schaffhausen (Ortschaft)" hidden="1">
              <a:extLst>
                <a:ext uri="{FF2B5EF4-FFF2-40B4-BE49-F238E27FC236}">
                  <a16:creationId xmlns:a16="http://schemas.microsoft.com/office/drawing/2014/main" id="{FAA0EDEC-7D46-4004-B8A4-7EFAE6C49FD5}"/>
                </a:ext>
              </a:extLst>
            </p:cNvPr>
            <p:cNvSpPr txBox="1"/>
            <p:nvPr/>
          </p:nvSpPr>
          <p:spPr>
            <a:xfrm>
              <a:off x="6269236" y="738904"/>
              <a:ext cx="866235"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Schaffhausen</a:t>
              </a:r>
            </a:p>
          </p:txBody>
        </p:sp>
        <p:sp>
          <p:nvSpPr>
            <p:cNvPr id="93" name="Basel (Ortschaft)">
              <a:extLst>
                <a:ext uri="{FF2B5EF4-FFF2-40B4-BE49-F238E27FC236}">
                  <a16:creationId xmlns:a16="http://schemas.microsoft.com/office/drawing/2014/main" id="{9415A1E2-2135-4D99-9C54-716EB3AB6ACC}"/>
                </a:ext>
              </a:extLst>
            </p:cNvPr>
            <p:cNvSpPr txBox="1"/>
            <p:nvPr/>
          </p:nvSpPr>
          <p:spPr>
            <a:xfrm>
              <a:off x="4387334" y="1231430"/>
              <a:ext cx="433118"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Basel</a:t>
              </a:r>
            </a:p>
          </p:txBody>
        </p:sp>
        <p:sp>
          <p:nvSpPr>
            <p:cNvPr id="94" name="Liestal (Ortschaft)" hidden="1">
              <a:extLst>
                <a:ext uri="{FF2B5EF4-FFF2-40B4-BE49-F238E27FC236}">
                  <a16:creationId xmlns:a16="http://schemas.microsoft.com/office/drawing/2014/main" id="{B2117EEF-9D78-425F-89FF-EA0937039735}"/>
                </a:ext>
              </a:extLst>
            </p:cNvPr>
            <p:cNvSpPr txBox="1"/>
            <p:nvPr/>
          </p:nvSpPr>
          <p:spPr>
            <a:xfrm>
              <a:off x="4925712" y="1614540"/>
              <a:ext cx="496035"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Liestal</a:t>
              </a:r>
            </a:p>
          </p:txBody>
        </p:sp>
        <p:sp>
          <p:nvSpPr>
            <p:cNvPr id="95" name="Bern (Ortschaft)">
              <a:extLst>
                <a:ext uri="{FF2B5EF4-FFF2-40B4-BE49-F238E27FC236}">
                  <a16:creationId xmlns:a16="http://schemas.microsoft.com/office/drawing/2014/main" id="{F3248D11-664E-48BA-8098-F90C60AF2791}"/>
                </a:ext>
              </a:extLst>
            </p:cNvPr>
            <p:cNvSpPr txBox="1"/>
            <p:nvPr/>
          </p:nvSpPr>
          <p:spPr>
            <a:xfrm>
              <a:off x="4255010" y="2739645"/>
              <a:ext cx="49188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Bern</a:t>
              </a:r>
            </a:p>
          </p:txBody>
        </p:sp>
        <p:sp>
          <p:nvSpPr>
            <p:cNvPr id="96" name="Solothurn(Ortschaft)">
              <a:extLst>
                <a:ext uri="{FF2B5EF4-FFF2-40B4-BE49-F238E27FC236}">
                  <a16:creationId xmlns:a16="http://schemas.microsoft.com/office/drawing/2014/main" id="{F072D21C-BDF4-4D0D-B990-D3907863A937}"/>
                </a:ext>
              </a:extLst>
            </p:cNvPr>
            <p:cNvSpPr txBox="1"/>
            <p:nvPr/>
          </p:nvSpPr>
          <p:spPr>
            <a:xfrm>
              <a:off x="4375013" y="2078341"/>
              <a:ext cx="645043"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Solothurn</a:t>
              </a:r>
            </a:p>
          </p:txBody>
        </p:sp>
        <p:sp>
          <p:nvSpPr>
            <p:cNvPr id="97" name="Neuchâtel (Ortschaft)">
              <a:extLst>
                <a:ext uri="{FF2B5EF4-FFF2-40B4-BE49-F238E27FC236}">
                  <a16:creationId xmlns:a16="http://schemas.microsoft.com/office/drawing/2014/main" id="{9D93921F-881E-4073-B9DA-3EA696E8EBD1}"/>
                </a:ext>
              </a:extLst>
            </p:cNvPr>
            <p:cNvSpPr txBox="1"/>
            <p:nvPr/>
          </p:nvSpPr>
          <p:spPr>
            <a:xfrm>
              <a:off x="3185976" y="2607666"/>
              <a:ext cx="69750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Neuchâtel</a:t>
              </a:r>
            </a:p>
          </p:txBody>
        </p:sp>
        <p:sp>
          <p:nvSpPr>
            <p:cNvPr id="98" name="Fribourg (Ortschaft)">
              <a:extLst>
                <a:ext uri="{FF2B5EF4-FFF2-40B4-BE49-F238E27FC236}">
                  <a16:creationId xmlns:a16="http://schemas.microsoft.com/office/drawing/2014/main" id="{3F5538F5-2289-46BF-B211-6666BFB29B2C}"/>
                </a:ext>
              </a:extLst>
            </p:cNvPr>
            <p:cNvSpPr txBox="1"/>
            <p:nvPr/>
          </p:nvSpPr>
          <p:spPr>
            <a:xfrm>
              <a:off x="3709192" y="3457749"/>
              <a:ext cx="69750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Fribourg</a:t>
              </a:r>
            </a:p>
          </p:txBody>
        </p:sp>
        <p:sp>
          <p:nvSpPr>
            <p:cNvPr id="99" name="Delêmont (Ortschaft)" hidden="1">
              <a:extLst>
                <a:ext uri="{FF2B5EF4-FFF2-40B4-BE49-F238E27FC236}">
                  <a16:creationId xmlns:a16="http://schemas.microsoft.com/office/drawing/2014/main" id="{503B9CF4-ECFA-4BD6-8E95-E8B5843B7350}"/>
                </a:ext>
              </a:extLst>
            </p:cNvPr>
            <p:cNvSpPr txBox="1"/>
            <p:nvPr/>
          </p:nvSpPr>
          <p:spPr>
            <a:xfrm>
              <a:off x="3896723" y="1696368"/>
              <a:ext cx="697502" cy="187177"/>
            </a:xfrm>
            <a:prstGeom prst="rect">
              <a:avLst/>
            </a:prstGeom>
            <a:noFill/>
            <a:ln>
              <a:solidFill>
                <a:srgbClr val="00B1BF"/>
              </a:solidFill>
            </a:ln>
          </p:spPr>
          <p:txBody>
            <a:bodyPr wrap="square" rtlCol="0">
              <a:spAutoFit/>
            </a:bodyPr>
            <a:lstStyle/>
            <a:p>
              <a:r>
                <a:rPr lang="de-CH" sz="600" b="1" err="1">
                  <a:latin typeface="Arial" panose="020B0604020202020204" pitchFamily="34" charset="0"/>
                  <a:cs typeface="Arial" panose="020B0604020202020204" pitchFamily="34" charset="0"/>
                </a:rPr>
                <a:t>Delêmont</a:t>
              </a:r>
              <a:endParaRPr lang="de-CH" sz="600" b="1">
                <a:latin typeface="Arial" panose="020B0604020202020204" pitchFamily="34" charset="0"/>
                <a:cs typeface="Arial" panose="020B0604020202020204" pitchFamily="34" charset="0"/>
              </a:endParaRPr>
            </a:p>
          </p:txBody>
        </p:sp>
        <p:sp>
          <p:nvSpPr>
            <p:cNvPr id="100" name="Lausanne (Ortschaft)">
              <a:extLst>
                <a:ext uri="{FF2B5EF4-FFF2-40B4-BE49-F238E27FC236}">
                  <a16:creationId xmlns:a16="http://schemas.microsoft.com/office/drawing/2014/main" id="{A522B510-A71B-4FBD-A500-CDB393B40076}"/>
                </a:ext>
              </a:extLst>
            </p:cNvPr>
            <p:cNvSpPr txBox="1"/>
            <p:nvPr/>
          </p:nvSpPr>
          <p:spPr>
            <a:xfrm>
              <a:off x="2713979" y="3887496"/>
              <a:ext cx="69750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Lausanne</a:t>
              </a:r>
            </a:p>
          </p:txBody>
        </p:sp>
        <p:sp>
          <p:nvSpPr>
            <p:cNvPr id="101" name="Genf (Ortschaft)">
              <a:extLst>
                <a:ext uri="{FF2B5EF4-FFF2-40B4-BE49-F238E27FC236}">
                  <a16:creationId xmlns:a16="http://schemas.microsoft.com/office/drawing/2014/main" id="{2C9E61A2-A8ED-4097-80EC-2A7D3A533CF2}"/>
                </a:ext>
              </a:extLst>
            </p:cNvPr>
            <p:cNvSpPr txBox="1"/>
            <p:nvPr/>
          </p:nvSpPr>
          <p:spPr>
            <a:xfrm>
              <a:off x="1650371" y="4884504"/>
              <a:ext cx="697502" cy="187177"/>
            </a:xfrm>
            <a:prstGeom prst="rect">
              <a:avLst/>
            </a:prstGeom>
            <a:noFill/>
            <a:ln>
              <a:solidFill>
                <a:srgbClr val="00B1BF"/>
              </a:solidFill>
            </a:ln>
          </p:spPr>
          <p:txBody>
            <a:bodyPr wrap="square" rtlCol="0">
              <a:spAutoFit/>
            </a:bodyPr>
            <a:lstStyle/>
            <a:p>
              <a:r>
                <a:rPr lang="de-CH" sz="600" b="1">
                  <a:latin typeface="Arial" panose="020B0604020202020204" pitchFamily="34" charset="0"/>
                  <a:cs typeface="Arial" panose="020B0604020202020204" pitchFamily="34" charset="0"/>
                </a:rPr>
                <a:t>Genf</a:t>
              </a:r>
            </a:p>
          </p:txBody>
        </p:sp>
      </p:grpSp>
      <p:pic>
        <p:nvPicPr>
          <p:cNvPr id="106" name="Grafik 105">
            <a:extLst>
              <a:ext uri="{FF2B5EF4-FFF2-40B4-BE49-F238E27FC236}">
                <a16:creationId xmlns:a16="http://schemas.microsoft.com/office/drawing/2014/main" id="{7E920121-C0F8-49F5-9C48-BFEEB8AA3065}"/>
              </a:ext>
            </a:extLst>
          </p:cNvPr>
          <p:cNvPicPr>
            <a:picLocks noChangeAspect="1"/>
          </p:cNvPicPr>
          <p:nvPr/>
        </p:nvPicPr>
        <p:blipFill>
          <a:blip r:embed="rId3"/>
          <a:stretch>
            <a:fillRect/>
          </a:stretch>
        </p:blipFill>
        <p:spPr>
          <a:xfrm>
            <a:off x="7015914" y="3038287"/>
            <a:ext cx="1205979" cy="886395"/>
          </a:xfrm>
          <a:prstGeom prst="rect">
            <a:avLst/>
          </a:prstGeom>
          <a:ln>
            <a:noFill/>
          </a:ln>
          <a:effectLst>
            <a:outerShdw blurRad="292100" dist="139700" dir="2700000" algn="tl" rotWithShape="0">
              <a:srgbClr val="333333">
                <a:alpha val="65000"/>
              </a:srgbClr>
            </a:outerShdw>
          </a:effectLst>
        </p:spPr>
      </p:pic>
      <p:pic>
        <p:nvPicPr>
          <p:cNvPr id="107" name="Grafik 106">
            <a:extLst>
              <a:ext uri="{FF2B5EF4-FFF2-40B4-BE49-F238E27FC236}">
                <a16:creationId xmlns:a16="http://schemas.microsoft.com/office/drawing/2014/main" id="{D8820F0D-BD30-4632-8BBA-227F3DBCDC84}"/>
              </a:ext>
            </a:extLst>
          </p:cNvPr>
          <p:cNvPicPr>
            <a:picLocks noChangeAspect="1"/>
          </p:cNvPicPr>
          <p:nvPr/>
        </p:nvPicPr>
        <p:blipFill>
          <a:blip r:embed="rId4"/>
          <a:stretch>
            <a:fillRect/>
          </a:stretch>
        </p:blipFill>
        <p:spPr>
          <a:xfrm>
            <a:off x="5007492" y="1091931"/>
            <a:ext cx="1205979" cy="886395"/>
          </a:xfrm>
          <a:prstGeom prst="rect">
            <a:avLst/>
          </a:prstGeom>
          <a:ln>
            <a:noFill/>
          </a:ln>
          <a:effectLst>
            <a:outerShdw blurRad="292100" dist="139700" dir="2700000" algn="tl" rotWithShape="0">
              <a:srgbClr val="333333">
                <a:alpha val="65000"/>
              </a:srgbClr>
            </a:outerShdw>
          </a:effectLst>
        </p:spPr>
      </p:pic>
      <p:pic>
        <p:nvPicPr>
          <p:cNvPr id="108" name="Grafik 107">
            <a:extLst>
              <a:ext uri="{FF2B5EF4-FFF2-40B4-BE49-F238E27FC236}">
                <a16:creationId xmlns:a16="http://schemas.microsoft.com/office/drawing/2014/main" id="{22643299-40B3-4995-A683-48CBE4432732}"/>
              </a:ext>
            </a:extLst>
          </p:cNvPr>
          <p:cNvPicPr>
            <a:picLocks noChangeAspect="1"/>
          </p:cNvPicPr>
          <p:nvPr/>
        </p:nvPicPr>
        <p:blipFill>
          <a:blip r:embed="rId5"/>
          <a:stretch>
            <a:fillRect/>
          </a:stretch>
        </p:blipFill>
        <p:spPr>
          <a:xfrm>
            <a:off x="2684070" y="4136697"/>
            <a:ext cx="1205980" cy="886395"/>
          </a:xfrm>
          <a:prstGeom prst="rect">
            <a:avLst/>
          </a:prstGeom>
          <a:ln>
            <a:noFill/>
          </a:ln>
          <a:effectLst>
            <a:outerShdw blurRad="292100" dist="139700" dir="2700000" algn="tl" rotWithShape="0">
              <a:srgbClr val="333333">
                <a:alpha val="65000"/>
              </a:srgbClr>
            </a:outerShdw>
          </a:effectLst>
        </p:spPr>
      </p:pic>
      <p:pic>
        <p:nvPicPr>
          <p:cNvPr id="109" name="Grafik 108">
            <a:extLst>
              <a:ext uri="{FF2B5EF4-FFF2-40B4-BE49-F238E27FC236}">
                <a16:creationId xmlns:a16="http://schemas.microsoft.com/office/drawing/2014/main" id="{916DD9BD-E258-4383-BD5A-5B85376E014E}"/>
              </a:ext>
            </a:extLst>
          </p:cNvPr>
          <p:cNvPicPr>
            <a:picLocks noChangeAspect="1"/>
          </p:cNvPicPr>
          <p:nvPr/>
        </p:nvPicPr>
        <p:blipFill>
          <a:blip r:embed="rId6"/>
          <a:stretch>
            <a:fillRect/>
          </a:stretch>
        </p:blipFill>
        <p:spPr>
          <a:xfrm>
            <a:off x="6337642" y="5260911"/>
            <a:ext cx="1205980" cy="886396"/>
          </a:xfrm>
          <a:prstGeom prst="rect">
            <a:avLst/>
          </a:prstGeom>
          <a:ln>
            <a:noFill/>
          </a:ln>
          <a:effectLst>
            <a:outerShdw blurRad="292100" dist="139700" dir="2700000" algn="tl" rotWithShape="0">
              <a:srgbClr val="333333">
                <a:alpha val="65000"/>
              </a:srgbClr>
            </a:outerShdw>
          </a:effectLst>
        </p:spPr>
      </p:pic>
      <p:pic>
        <p:nvPicPr>
          <p:cNvPr id="110" name="Grafik 109">
            <a:extLst>
              <a:ext uri="{FF2B5EF4-FFF2-40B4-BE49-F238E27FC236}">
                <a16:creationId xmlns:a16="http://schemas.microsoft.com/office/drawing/2014/main" id="{EB21A141-7221-45AE-8C86-ED64AB800887}"/>
              </a:ext>
            </a:extLst>
          </p:cNvPr>
          <p:cNvPicPr>
            <a:picLocks noChangeAspect="1"/>
          </p:cNvPicPr>
          <p:nvPr/>
        </p:nvPicPr>
        <p:blipFill>
          <a:blip r:embed="rId7"/>
          <a:stretch>
            <a:fillRect/>
          </a:stretch>
        </p:blipFill>
        <p:spPr>
          <a:xfrm>
            <a:off x="8279255" y="1959215"/>
            <a:ext cx="1205980" cy="886396"/>
          </a:xfrm>
          <a:prstGeom prst="rect">
            <a:avLst/>
          </a:prstGeom>
          <a:ln>
            <a:noFill/>
          </a:ln>
          <a:effectLst>
            <a:outerShdw blurRad="292100" dist="139700" dir="2700000" algn="tl" rotWithShape="0">
              <a:srgbClr val="333333">
                <a:alpha val="65000"/>
              </a:srgbClr>
            </a:outerShdw>
          </a:effectLst>
        </p:spPr>
      </p:pic>
      <p:pic>
        <p:nvPicPr>
          <p:cNvPr id="111" name="Grafik 110">
            <a:extLst>
              <a:ext uri="{FF2B5EF4-FFF2-40B4-BE49-F238E27FC236}">
                <a16:creationId xmlns:a16="http://schemas.microsoft.com/office/drawing/2014/main" id="{16ADC53F-9DC7-41BA-8699-71F2942E77C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 r="-15251"/>
          <a:stretch/>
        </p:blipFill>
        <p:spPr>
          <a:xfrm>
            <a:off x="4970009" y="3926759"/>
            <a:ext cx="1396312" cy="929965"/>
          </a:xfrm>
          <a:prstGeom prst="rect">
            <a:avLst/>
          </a:prstGeom>
          <a:ln>
            <a:noFill/>
          </a:ln>
          <a:effectLst>
            <a:outerShdw blurRad="292100" dist="139700" dir="2700000" algn="tl" rotWithShape="0">
              <a:srgbClr val="333333">
                <a:alpha val="65000"/>
              </a:srgbClr>
            </a:outerShdw>
          </a:effectLst>
        </p:spPr>
      </p:pic>
      <p:pic>
        <p:nvPicPr>
          <p:cNvPr id="112" name="Picture 2" descr="H:\90_Kommunikation\90_00_Leitung\90_00_25_Bildarchiv\90_00_25_05_Fotos\Klubschule\Allgemein\Raumvermietung\low.jpg\LU_Informatikzimmer_402_RGB.jpg">
            <a:extLst>
              <a:ext uri="{FF2B5EF4-FFF2-40B4-BE49-F238E27FC236}">
                <a16:creationId xmlns:a16="http://schemas.microsoft.com/office/drawing/2014/main" id="{50977660-5683-4B1D-917A-821F16148BC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97558" y="1811373"/>
            <a:ext cx="1205648" cy="9215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5" descr="H:\90_Kommunikation\90_00_Leitung\90_00_25_Bildarchiv\90_00_25_05_Fotos\Klubschule\Allgemein\Raumvermietung\low.jpg\LU_Serverraum_1_RGB.jpg">
            <a:extLst>
              <a:ext uri="{FF2B5EF4-FFF2-40B4-BE49-F238E27FC236}">
                <a16:creationId xmlns:a16="http://schemas.microsoft.com/office/drawing/2014/main" id="{95D20511-A293-4699-837E-8FAB65EF89A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 r="-2734"/>
          <a:stretch/>
        </p:blipFill>
        <p:spPr bwMode="auto">
          <a:xfrm>
            <a:off x="10517461" y="3327361"/>
            <a:ext cx="1238954" cy="9215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4" name="Picture 2">
            <a:extLst>
              <a:ext uri="{FF2B5EF4-FFF2-40B4-BE49-F238E27FC236}">
                <a16:creationId xmlns:a16="http://schemas.microsoft.com/office/drawing/2014/main" id="{F191FC77-9443-4CA4-8E0C-F5544FA6A8D2}"/>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422" t="1" r="-11940" b="13272"/>
          <a:stretch/>
        </p:blipFill>
        <p:spPr bwMode="auto">
          <a:xfrm>
            <a:off x="3753179" y="2478861"/>
            <a:ext cx="1369160" cy="9215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5" name="Picture 2" descr="H:\90_Kommunikation\90_00_Leitung\90_00_25_Bildarchiv\90_00_25_05_Fotos\Klubschule\Allgemein\Raumvermietung\low.jpg\LU_Unterricht_203_RGB.jpg">
            <a:extLst>
              <a:ext uri="{FF2B5EF4-FFF2-40B4-BE49-F238E27FC236}">
                <a16:creationId xmlns:a16="http://schemas.microsoft.com/office/drawing/2014/main" id="{99B394F1-C072-4A99-890E-DE541B0C806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 t="12176" r="-15964"/>
          <a:stretch/>
        </p:blipFill>
        <p:spPr bwMode="auto">
          <a:xfrm>
            <a:off x="8483708" y="4397369"/>
            <a:ext cx="1408579" cy="9215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058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07D4B3E-7444-48E1-821F-B553AF2EE31D}"/>
              </a:ext>
            </a:extLst>
          </p:cNvPr>
          <p:cNvSpPr>
            <a:spLocks noGrp="1"/>
          </p:cNvSpPr>
          <p:nvPr>
            <p:ph type="ctrTitle"/>
          </p:nvPr>
        </p:nvSpPr>
        <p:spPr>
          <a:xfrm>
            <a:off x="1652954" y="996847"/>
            <a:ext cx="9087833" cy="4834328"/>
          </a:xfrm>
        </p:spPr>
        <p:txBody>
          <a:bodyPr anchor="ctr">
            <a:noAutofit/>
          </a:bodyPr>
          <a:lstStyle/>
          <a:p>
            <a:r>
              <a:rPr lang="de-CH" sz="7200" b="1" spc="600">
                <a:solidFill>
                  <a:schemeClr val="bg1"/>
                </a:solidFill>
                <a:latin typeface="Franklin Gothic Medium" panose="020B0603020102020204" pitchFamily="34" charset="0"/>
              </a:rPr>
              <a:t>AUS- &amp; WEITERBILDUNGEN</a:t>
            </a:r>
            <a:br>
              <a:rPr lang="de-CH" sz="7200" b="1" spc="600">
                <a:solidFill>
                  <a:schemeClr val="bg1"/>
                </a:solidFill>
                <a:latin typeface="Franklin Gothic Medium" panose="020B0603020102020204" pitchFamily="34" charset="0"/>
              </a:rPr>
            </a:br>
            <a:r>
              <a:rPr lang="de-CH" sz="6000" b="1" spc="600">
                <a:latin typeface="Franklin Gothic Medium" panose="020B0603020102020204" pitchFamily="34" charset="0"/>
              </a:rPr>
              <a:t>am IBAW</a:t>
            </a:r>
          </a:p>
        </p:txBody>
      </p:sp>
    </p:spTree>
    <p:extLst>
      <p:ext uri="{BB962C8B-B14F-4D97-AF65-F5344CB8AC3E}">
        <p14:creationId xmlns:p14="http://schemas.microsoft.com/office/powerpoint/2010/main" val="8359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Rechteck 250">
            <a:extLst>
              <a:ext uri="{FF2B5EF4-FFF2-40B4-BE49-F238E27FC236}">
                <a16:creationId xmlns:a16="http://schemas.microsoft.com/office/drawing/2014/main" id="{327CD4E5-00B2-7782-C6B2-40103BFC1F12}"/>
              </a:ext>
            </a:extLst>
          </p:cNvPr>
          <p:cNvSpPr/>
          <p:nvPr/>
        </p:nvSpPr>
        <p:spPr>
          <a:xfrm>
            <a:off x="486498" y="1884798"/>
            <a:ext cx="5946107" cy="882250"/>
          </a:xfrm>
          <a:prstGeom prst="rect">
            <a:avLst/>
          </a:prstGeom>
          <a:solidFill>
            <a:srgbClr val="00B1BF"/>
          </a:solidFill>
          <a:ln>
            <a:solidFill>
              <a:srgbClr val="00B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2" name="Textfeld 251">
            <a:extLst>
              <a:ext uri="{FF2B5EF4-FFF2-40B4-BE49-F238E27FC236}">
                <a16:creationId xmlns:a16="http://schemas.microsoft.com/office/drawing/2014/main" id="{0AD2CF00-84EB-99C0-BADB-30FC5F0B1069}"/>
              </a:ext>
            </a:extLst>
          </p:cNvPr>
          <p:cNvSpPr txBox="1"/>
          <p:nvPr/>
        </p:nvSpPr>
        <p:spPr>
          <a:xfrm>
            <a:off x="2294985" y="2144245"/>
            <a:ext cx="4137620" cy="369332"/>
          </a:xfrm>
          <a:prstGeom prst="rect">
            <a:avLst/>
          </a:prstGeom>
          <a:noFill/>
        </p:spPr>
        <p:txBody>
          <a:bodyPr wrap="square" rtlCol="0">
            <a:spAutoFit/>
          </a:bodyPr>
          <a:lstStyle/>
          <a:p>
            <a:r>
              <a:rPr lang="de-CH" b="1">
                <a:solidFill>
                  <a:srgbClr val="FFFFFF"/>
                </a:solidFill>
                <a:latin typeface="Franklin Gothic Book" panose="020B0503020102020204" pitchFamily="34" charset="0"/>
              </a:rPr>
              <a:t>Künstliche Intelligenz im Arbeitsalltag</a:t>
            </a:r>
          </a:p>
        </p:txBody>
      </p:sp>
      <p:sp>
        <p:nvSpPr>
          <p:cNvPr id="253" name="Rechteck 252">
            <a:extLst>
              <a:ext uri="{FF2B5EF4-FFF2-40B4-BE49-F238E27FC236}">
                <a16:creationId xmlns:a16="http://schemas.microsoft.com/office/drawing/2014/main" id="{67FC1901-01CC-2246-1D7C-23A3A62B8523}"/>
              </a:ext>
            </a:extLst>
          </p:cNvPr>
          <p:cNvSpPr/>
          <p:nvPr/>
        </p:nvSpPr>
        <p:spPr>
          <a:xfrm>
            <a:off x="590308" y="2003650"/>
            <a:ext cx="1214637" cy="31636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050">
                <a:solidFill>
                  <a:srgbClr val="00B1BF"/>
                </a:solidFill>
              </a:rPr>
              <a:t>Seminar</a:t>
            </a:r>
            <a:endParaRPr lang="de-CH" sz="600">
              <a:solidFill>
                <a:srgbClr val="00B1BF"/>
              </a:solidFill>
            </a:endParaRPr>
          </a:p>
        </p:txBody>
      </p:sp>
      <p:sp>
        <p:nvSpPr>
          <p:cNvPr id="2" name="Rechteck 1">
            <a:extLst>
              <a:ext uri="{FF2B5EF4-FFF2-40B4-BE49-F238E27FC236}">
                <a16:creationId xmlns:a16="http://schemas.microsoft.com/office/drawing/2014/main" id="{1B5F6D1D-0224-457A-82A2-3F6512D1D45C}"/>
              </a:ext>
            </a:extLst>
          </p:cNvPr>
          <p:cNvSpPr/>
          <p:nvPr/>
        </p:nvSpPr>
        <p:spPr>
          <a:xfrm>
            <a:off x="486498" y="3001451"/>
            <a:ext cx="9009638" cy="882250"/>
          </a:xfrm>
          <a:prstGeom prst="rect">
            <a:avLst/>
          </a:prstGeom>
          <a:solidFill>
            <a:srgbClr val="00B1BF"/>
          </a:solidFill>
          <a:ln>
            <a:solidFill>
              <a:srgbClr val="00B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Textfeld 2">
            <a:extLst>
              <a:ext uri="{FF2B5EF4-FFF2-40B4-BE49-F238E27FC236}">
                <a16:creationId xmlns:a16="http://schemas.microsoft.com/office/drawing/2014/main" id="{DF838E98-528C-86DD-9BAE-B2B12C2D7048}"/>
              </a:ext>
            </a:extLst>
          </p:cNvPr>
          <p:cNvSpPr txBox="1"/>
          <p:nvPr/>
        </p:nvSpPr>
        <p:spPr>
          <a:xfrm>
            <a:off x="2294985" y="3237691"/>
            <a:ext cx="5560904" cy="523220"/>
          </a:xfrm>
          <a:prstGeom prst="rect">
            <a:avLst/>
          </a:prstGeom>
          <a:noFill/>
        </p:spPr>
        <p:txBody>
          <a:bodyPr wrap="square" rtlCol="0">
            <a:spAutoFit/>
          </a:bodyPr>
          <a:lstStyle/>
          <a:p>
            <a:r>
              <a:rPr lang="de-CH" b="1">
                <a:solidFill>
                  <a:srgbClr val="FFFFFF"/>
                </a:solidFill>
                <a:latin typeface="Franklin Gothic Book" panose="020B0503020102020204" pitchFamily="34" charset="0"/>
              </a:rPr>
              <a:t>KI Professional – Fachrichtung Business</a:t>
            </a:r>
          </a:p>
          <a:p>
            <a:endParaRPr lang="de-CH" sz="1000" b="1">
              <a:solidFill>
                <a:schemeClr val="bg1"/>
              </a:solidFill>
            </a:endParaRPr>
          </a:p>
        </p:txBody>
      </p:sp>
      <p:sp>
        <p:nvSpPr>
          <p:cNvPr id="5" name="Rechteck 4">
            <a:extLst>
              <a:ext uri="{FF2B5EF4-FFF2-40B4-BE49-F238E27FC236}">
                <a16:creationId xmlns:a16="http://schemas.microsoft.com/office/drawing/2014/main" id="{E94B446A-DD2C-EF68-2EF9-B9E01A85E25C}"/>
              </a:ext>
            </a:extLst>
          </p:cNvPr>
          <p:cNvSpPr/>
          <p:nvPr/>
        </p:nvSpPr>
        <p:spPr>
          <a:xfrm>
            <a:off x="590308" y="3120303"/>
            <a:ext cx="1214637" cy="31636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050">
                <a:solidFill>
                  <a:srgbClr val="00B1BF"/>
                </a:solidFill>
              </a:rPr>
              <a:t>Lehrgang</a:t>
            </a:r>
            <a:endParaRPr lang="de-CH" sz="600">
              <a:solidFill>
                <a:srgbClr val="00B1BF"/>
              </a:solidFill>
            </a:endParaRPr>
          </a:p>
        </p:txBody>
      </p:sp>
      <p:sp>
        <p:nvSpPr>
          <p:cNvPr id="6" name="Rechteck 5">
            <a:extLst>
              <a:ext uri="{FF2B5EF4-FFF2-40B4-BE49-F238E27FC236}">
                <a16:creationId xmlns:a16="http://schemas.microsoft.com/office/drawing/2014/main" id="{5BE9EC9A-52D7-EB89-91BB-639D7C71F1AF}"/>
              </a:ext>
            </a:extLst>
          </p:cNvPr>
          <p:cNvSpPr/>
          <p:nvPr/>
        </p:nvSpPr>
        <p:spPr>
          <a:xfrm>
            <a:off x="486498" y="4118104"/>
            <a:ext cx="9009638" cy="882250"/>
          </a:xfrm>
          <a:prstGeom prst="rect">
            <a:avLst/>
          </a:prstGeom>
          <a:solidFill>
            <a:srgbClr val="00B1BF"/>
          </a:solidFill>
          <a:ln>
            <a:solidFill>
              <a:srgbClr val="00B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F8AB0EB9-AEF2-DE3A-3A0B-F9950AEEBCF9}"/>
              </a:ext>
            </a:extLst>
          </p:cNvPr>
          <p:cNvSpPr txBox="1"/>
          <p:nvPr/>
        </p:nvSpPr>
        <p:spPr>
          <a:xfrm>
            <a:off x="2294985" y="4377308"/>
            <a:ext cx="4471575" cy="923330"/>
          </a:xfrm>
          <a:prstGeom prst="rect">
            <a:avLst/>
          </a:prstGeom>
          <a:noFill/>
        </p:spPr>
        <p:txBody>
          <a:bodyPr wrap="square" rtlCol="0">
            <a:spAutoFit/>
          </a:bodyPr>
          <a:lstStyle/>
          <a:p>
            <a:r>
              <a:rPr lang="de-CH" b="1">
                <a:solidFill>
                  <a:srgbClr val="FFFFFF"/>
                </a:solidFill>
                <a:latin typeface="Franklin Gothic Book" panose="020B0503020102020204" pitchFamily="34" charset="0"/>
              </a:rPr>
              <a:t>KI Professional – Fachrichtung </a:t>
            </a:r>
            <a:r>
              <a:rPr lang="de-CH" b="1" err="1">
                <a:solidFill>
                  <a:srgbClr val="FFFFFF"/>
                </a:solidFill>
                <a:latin typeface="Franklin Gothic Book" panose="020B0503020102020204" pitchFamily="34" charset="0"/>
              </a:rPr>
              <a:t>Creativity</a:t>
            </a:r>
            <a:endParaRPr lang="de-CH" b="1">
              <a:solidFill>
                <a:srgbClr val="FFFFFF"/>
              </a:solidFill>
              <a:latin typeface="Franklin Gothic Book" panose="020B0503020102020204" pitchFamily="34" charset="0"/>
            </a:endParaRPr>
          </a:p>
          <a:p>
            <a:br>
              <a:rPr lang="de-CH" b="1">
                <a:solidFill>
                  <a:srgbClr val="FFFFFF"/>
                </a:solidFill>
                <a:latin typeface="Franklin Gothic Book" panose="020B0503020102020204" pitchFamily="34" charset="0"/>
              </a:rPr>
            </a:br>
            <a:endParaRPr lang="de-CH" b="1">
              <a:solidFill>
                <a:srgbClr val="FFFFFF"/>
              </a:solidFill>
              <a:latin typeface="Franklin Gothic Book" panose="020B0503020102020204" pitchFamily="34" charset="0"/>
            </a:endParaRPr>
          </a:p>
        </p:txBody>
      </p:sp>
      <p:sp>
        <p:nvSpPr>
          <p:cNvPr id="8" name="Rechteck 7">
            <a:extLst>
              <a:ext uri="{FF2B5EF4-FFF2-40B4-BE49-F238E27FC236}">
                <a16:creationId xmlns:a16="http://schemas.microsoft.com/office/drawing/2014/main" id="{6E100397-B6F2-5B26-01A0-B65DE058F84A}"/>
              </a:ext>
            </a:extLst>
          </p:cNvPr>
          <p:cNvSpPr/>
          <p:nvPr/>
        </p:nvSpPr>
        <p:spPr>
          <a:xfrm>
            <a:off x="590308" y="4236956"/>
            <a:ext cx="1214637" cy="31636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050">
                <a:solidFill>
                  <a:srgbClr val="00B1BF"/>
                </a:solidFill>
              </a:rPr>
              <a:t>Lehrgang</a:t>
            </a:r>
            <a:endParaRPr lang="de-CH" sz="600">
              <a:solidFill>
                <a:srgbClr val="00B1BF"/>
              </a:solidFill>
            </a:endParaRPr>
          </a:p>
        </p:txBody>
      </p:sp>
      <p:sp>
        <p:nvSpPr>
          <p:cNvPr id="9" name="Rechteck 8">
            <a:extLst>
              <a:ext uri="{FF2B5EF4-FFF2-40B4-BE49-F238E27FC236}">
                <a16:creationId xmlns:a16="http://schemas.microsoft.com/office/drawing/2014/main" id="{52A89CC4-04E2-51C7-EF2D-BFF8E2C1B6A9}"/>
              </a:ext>
            </a:extLst>
          </p:cNvPr>
          <p:cNvSpPr/>
          <p:nvPr/>
        </p:nvSpPr>
        <p:spPr>
          <a:xfrm>
            <a:off x="486498" y="5234757"/>
            <a:ext cx="9009638" cy="882250"/>
          </a:xfrm>
          <a:prstGeom prst="rect">
            <a:avLst/>
          </a:prstGeom>
          <a:solidFill>
            <a:srgbClr val="00B1BF"/>
          </a:solidFill>
          <a:ln>
            <a:solidFill>
              <a:srgbClr val="00B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Textfeld 9">
            <a:extLst>
              <a:ext uri="{FF2B5EF4-FFF2-40B4-BE49-F238E27FC236}">
                <a16:creationId xmlns:a16="http://schemas.microsoft.com/office/drawing/2014/main" id="{15EBA55A-445E-0D22-EB50-E91C1DD8F618}"/>
              </a:ext>
            </a:extLst>
          </p:cNvPr>
          <p:cNvSpPr txBox="1"/>
          <p:nvPr/>
        </p:nvSpPr>
        <p:spPr>
          <a:xfrm>
            <a:off x="2294985" y="5465004"/>
            <a:ext cx="4543137" cy="923330"/>
          </a:xfrm>
          <a:prstGeom prst="rect">
            <a:avLst/>
          </a:prstGeom>
          <a:noFill/>
        </p:spPr>
        <p:txBody>
          <a:bodyPr wrap="square" rtlCol="0">
            <a:spAutoFit/>
          </a:bodyPr>
          <a:lstStyle/>
          <a:p>
            <a:pPr algn="l"/>
            <a:r>
              <a:rPr lang="de-CH" b="1" i="0">
                <a:solidFill>
                  <a:srgbClr val="FFFFFF"/>
                </a:solidFill>
                <a:effectLst/>
                <a:latin typeface="Franklin Gothic Book" panose="020B0503020102020204" pitchFamily="34" charset="0"/>
              </a:rPr>
              <a:t>KI Professional – Fachrichtung Development</a:t>
            </a:r>
          </a:p>
          <a:p>
            <a:br>
              <a:rPr lang="de-CH" b="0" i="0" u="none" strike="noStrike">
                <a:solidFill>
                  <a:srgbClr val="9B9B9B"/>
                </a:solidFill>
                <a:effectLst/>
                <a:latin typeface="Franklin Gothic Book" panose="020B0503020102020204" pitchFamily="34" charset="0"/>
              </a:rPr>
            </a:br>
            <a:endParaRPr lang="de-CH" b="1">
              <a:solidFill>
                <a:schemeClr val="bg1"/>
              </a:solidFill>
              <a:latin typeface="Franklin Gothic Book" panose="020B0503020102020204" pitchFamily="34" charset="0"/>
            </a:endParaRPr>
          </a:p>
        </p:txBody>
      </p:sp>
      <p:sp>
        <p:nvSpPr>
          <p:cNvPr id="14" name="Rectangle 9">
            <a:extLst>
              <a:ext uri="{FF2B5EF4-FFF2-40B4-BE49-F238E27FC236}">
                <a16:creationId xmlns:a16="http://schemas.microsoft.com/office/drawing/2014/main" id="{26C13905-F855-2011-ABE0-EFD8E2ED943E}"/>
              </a:ext>
            </a:extLst>
          </p:cNvPr>
          <p:cNvSpPr/>
          <p:nvPr/>
        </p:nvSpPr>
        <p:spPr>
          <a:xfrm rot="5400000">
            <a:off x="6121944" y="2195459"/>
            <a:ext cx="882250" cy="260928"/>
          </a:xfrm>
          <a:prstGeom prst="rect">
            <a:avLst/>
          </a:prstGeom>
          <a:solidFill>
            <a:schemeClr val="bg1"/>
          </a:solidFill>
          <a:ln>
            <a:solidFill>
              <a:srgbClr val="00B1BF"/>
            </a:solidFill>
            <a:extLst>
              <a:ext uri="{C807C97D-BFC1-408E-A445-0C87EB9F89A2}">
                <ask:lineSketchStyleProps xmlns:ask="http://schemas.microsoft.com/office/drawing/2018/sketchyshapes" sd="1219033472">
                  <a:custGeom>
                    <a:avLst/>
                    <a:gdLst>
                      <a:gd name="connsiteX0" fmla="*/ 0 w 2104736"/>
                      <a:gd name="connsiteY0" fmla="*/ 0 h 260928"/>
                      <a:gd name="connsiteX1" fmla="*/ 505137 w 2104736"/>
                      <a:gd name="connsiteY1" fmla="*/ 0 h 260928"/>
                      <a:gd name="connsiteX2" fmla="*/ 1031321 w 2104736"/>
                      <a:gd name="connsiteY2" fmla="*/ 0 h 260928"/>
                      <a:gd name="connsiteX3" fmla="*/ 1557505 w 2104736"/>
                      <a:gd name="connsiteY3" fmla="*/ 0 h 260928"/>
                      <a:gd name="connsiteX4" fmla="*/ 2104736 w 2104736"/>
                      <a:gd name="connsiteY4" fmla="*/ 0 h 260928"/>
                      <a:gd name="connsiteX5" fmla="*/ 2104736 w 2104736"/>
                      <a:gd name="connsiteY5" fmla="*/ 260928 h 260928"/>
                      <a:gd name="connsiteX6" fmla="*/ 1578552 w 2104736"/>
                      <a:gd name="connsiteY6" fmla="*/ 260928 h 260928"/>
                      <a:gd name="connsiteX7" fmla="*/ 1094463 w 2104736"/>
                      <a:gd name="connsiteY7" fmla="*/ 260928 h 260928"/>
                      <a:gd name="connsiteX8" fmla="*/ 610373 w 2104736"/>
                      <a:gd name="connsiteY8" fmla="*/ 260928 h 260928"/>
                      <a:gd name="connsiteX9" fmla="*/ 0 w 2104736"/>
                      <a:gd name="connsiteY9" fmla="*/ 260928 h 260928"/>
                      <a:gd name="connsiteX10" fmla="*/ 0 w 2104736"/>
                      <a:gd name="connsiteY10" fmla="*/ 0 h 26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736" h="260928" fill="none" extrusionOk="0">
                        <a:moveTo>
                          <a:pt x="0" y="0"/>
                        </a:moveTo>
                        <a:cubicBezTo>
                          <a:pt x="163576" y="-4699"/>
                          <a:pt x="329955" y="7267"/>
                          <a:pt x="505137" y="0"/>
                        </a:cubicBezTo>
                        <a:cubicBezTo>
                          <a:pt x="680319" y="-7267"/>
                          <a:pt x="881841" y="40138"/>
                          <a:pt x="1031321" y="0"/>
                        </a:cubicBezTo>
                        <a:cubicBezTo>
                          <a:pt x="1180801" y="-40138"/>
                          <a:pt x="1430568" y="48410"/>
                          <a:pt x="1557505" y="0"/>
                        </a:cubicBezTo>
                        <a:cubicBezTo>
                          <a:pt x="1684442" y="-48410"/>
                          <a:pt x="1900011" y="14832"/>
                          <a:pt x="2104736" y="0"/>
                        </a:cubicBezTo>
                        <a:cubicBezTo>
                          <a:pt x="2120274" y="80603"/>
                          <a:pt x="2077035" y="183871"/>
                          <a:pt x="2104736" y="260928"/>
                        </a:cubicBezTo>
                        <a:cubicBezTo>
                          <a:pt x="1989115" y="271921"/>
                          <a:pt x="1803554" y="221062"/>
                          <a:pt x="1578552" y="260928"/>
                        </a:cubicBezTo>
                        <a:cubicBezTo>
                          <a:pt x="1353550" y="300794"/>
                          <a:pt x="1327088" y="235512"/>
                          <a:pt x="1094463" y="260928"/>
                        </a:cubicBezTo>
                        <a:cubicBezTo>
                          <a:pt x="861838" y="286344"/>
                          <a:pt x="849849" y="253562"/>
                          <a:pt x="610373" y="260928"/>
                        </a:cubicBezTo>
                        <a:cubicBezTo>
                          <a:pt x="370897" y="268294"/>
                          <a:pt x="253669" y="237204"/>
                          <a:pt x="0" y="260928"/>
                        </a:cubicBezTo>
                        <a:cubicBezTo>
                          <a:pt x="-25313" y="202449"/>
                          <a:pt x="13330" y="124543"/>
                          <a:pt x="0" y="0"/>
                        </a:cubicBezTo>
                        <a:close/>
                      </a:path>
                      <a:path w="2104736" h="260928" stroke="0" extrusionOk="0">
                        <a:moveTo>
                          <a:pt x="0" y="0"/>
                        </a:moveTo>
                        <a:cubicBezTo>
                          <a:pt x="203563" y="-50716"/>
                          <a:pt x="280495" y="53229"/>
                          <a:pt x="505137" y="0"/>
                        </a:cubicBezTo>
                        <a:cubicBezTo>
                          <a:pt x="729779" y="-53229"/>
                          <a:pt x="753030" y="13457"/>
                          <a:pt x="968179" y="0"/>
                        </a:cubicBezTo>
                        <a:cubicBezTo>
                          <a:pt x="1183328" y="-13457"/>
                          <a:pt x="1358775" y="22187"/>
                          <a:pt x="1536457" y="0"/>
                        </a:cubicBezTo>
                        <a:cubicBezTo>
                          <a:pt x="1714139" y="-22187"/>
                          <a:pt x="1851939" y="51630"/>
                          <a:pt x="2104736" y="0"/>
                        </a:cubicBezTo>
                        <a:cubicBezTo>
                          <a:pt x="2112565" y="118374"/>
                          <a:pt x="2096543" y="134816"/>
                          <a:pt x="2104736" y="260928"/>
                        </a:cubicBezTo>
                        <a:cubicBezTo>
                          <a:pt x="1907393" y="263390"/>
                          <a:pt x="1754728" y="233146"/>
                          <a:pt x="1620647" y="260928"/>
                        </a:cubicBezTo>
                        <a:cubicBezTo>
                          <a:pt x="1486566" y="288710"/>
                          <a:pt x="1278739" y="248352"/>
                          <a:pt x="1136557" y="260928"/>
                        </a:cubicBezTo>
                        <a:cubicBezTo>
                          <a:pt x="994375" y="273504"/>
                          <a:pt x="803373" y="225594"/>
                          <a:pt x="568279" y="260928"/>
                        </a:cubicBezTo>
                        <a:cubicBezTo>
                          <a:pt x="333185" y="296262"/>
                          <a:pt x="185053" y="208559"/>
                          <a:pt x="0" y="260928"/>
                        </a:cubicBezTo>
                        <a:cubicBezTo>
                          <a:pt x="-24862" y="154432"/>
                          <a:pt x="13851" y="9851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srgbClr val="00B1BF"/>
                </a:solidFill>
                <a:latin typeface="Franklin Gothic Book" panose="020B0503020102020204" pitchFamily="34" charset="0"/>
              </a:rPr>
              <a:t>8 Lektionen</a:t>
            </a:r>
            <a:endParaRPr lang="en-CH" sz="900">
              <a:solidFill>
                <a:srgbClr val="00B1BF"/>
              </a:solidFill>
              <a:latin typeface="Franklin Gothic Book" panose="020B0503020102020204" pitchFamily="34" charset="0"/>
            </a:endParaRPr>
          </a:p>
        </p:txBody>
      </p:sp>
      <p:sp>
        <p:nvSpPr>
          <p:cNvPr id="15" name="Rectangle 9">
            <a:extLst>
              <a:ext uri="{FF2B5EF4-FFF2-40B4-BE49-F238E27FC236}">
                <a16:creationId xmlns:a16="http://schemas.microsoft.com/office/drawing/2014/main" id="{AA539B1A-E7A0-158C-FDDA-470D2B8CC0B9}"/>
              </a:ext>
            </a:extLst>
          </p:cNvPr>
          <p:cNvSpPr/>
          <p:nvPr/>
        </p:nvSpPr>
        <p:spPr>
          <a:xfrm rot="5400000">
            <a:off x="9185475" y="3312112"/>
            <a:ext cx="882250" cy="260928"/>
          </a:xfrm>
          <a:prstGeom prst="rect">
            <a:avLst/>
          </a:prstGeom>
          <a:solidFill>
            <a:schemeClr val="bg1"/>
          </a:solidFill>
          <a:ln>
            <a:solidFill>
              <a:srgbClr val="00B1BF"/>
            </a:solidFill>
            <a:extLst>
              <a:ext uri="{C807C97D-BFC1-408E-A445-0C87EB9F89A2}">
                <ask:lineSketchStyleProps xmlns:ask="http://schemas.microsoft.com/office/drawing/2018/sketchyshapes" sd="1219033472">
                  <a:custGeom>
                    <a:avLst/>
                    <a:gdLst>
                      <a:gd name="connsiteX0" fmla="*/ 0 w 2104736"/>
                      <a:gd name="connsiteY0" fmla="*/ 0 h 260928"/>
                      <a:gd name="connsiteX1" fmla="*/ 505137 w 2104736"/>
                      <a:gd name="connsiteY1" fmla="*/ 0 h 260928"/>
                      <a:gd name="connsiteX2" fmla="*/ 1031321 w 2104736"/>
                      <a:gd name="connsiteY2" fmla="*/ 0 h 260928"/>
                      <a:gd name="connsiteX3" fmla="*/ 1557505 w 2104736"/>
                      <a:gd name="connsiteY3" fmla="*/ 0 h 260928"/>
                      <a:gd name="connsiteX4" fmla="*/ 2104736 w 2104736"/>
                      <a:gd name="connsiteY4" fmla="*/ 0 h 260928"/>
                      <a:gd name="connsiteX5" fmla="*/ 2104736 w 2104736"/>
                      <a:gd name="connsiteY5" fmla="*/ 260928 h 260928"/>
                      <a:gd name="connsiteX6" fmla="*/ 1578552 w 2104736"/>
                      <a:gd name="connsiteY6" fmla="*/ 260928 h 260928"/>
                      <a:gd name="connsiteX7" fmla="*/ 1094463 w 2104736"/>
                      <a:gd name="connsiteY7" fmla="*/ 260928 h 260928"/>
                      <a:gd name="connsiteX8" fmla="*/ 610373 w 2104736"/>
                      <a:gd name="connsiteY8" fmla="*/ 260928 h 260928"/>
                      <a:gd name="connsiteX9" fmla="*/ 0 w 2104736"/>
                      <a:gd name="connsiteY9" fmla="*/ 260928 h 260928"/>
                      <a:gd name="connsiteX10" fmla="*/ 0 w 2104736"/>
                      <a:gd name="connsiteY10" fmla="*/ 0 h 26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736" h="260928" fill="none" extrusionOk="0">
                        <a:moveTo>
                          <a:pt x="0" y="0"/>
                        </a:moveTo>
                        <a:cubicBezTo>
                          <a:pt x="163576" y="-4699"/>
                          <a:pt x="329955" y="7267"/>
                          <a:pt x="505137" y="0"/>
                        </a:cubicBezTo>
                        <a:cubicBezTo>
                          <a:pt x="680319" y="-7267"/>
                          <a:pt x="881841" y="40138"/>
                          <a:pt x="1031321" y="0"/>
                        </a:cubicBezTo>
                        <a:cubicBezTo>
                          <a:pt x="1180801" y="-40138"/>
                          <a:pt x="1430568" y="48410"/>
                          <a:pt x="1557505" y="0"/>
                        </a:cubicBezTo>
                        <a:cubicBezTo>
                          <a:pt x="1684442" y="-48410"/>
                          <a:pt x="1900011" y="14832"/>
                          <a:pt x="2104736" y="0"/>
                        </a:cubicBezTo>
                        <a:cubicBezTo>
                          <a:pt x="2120274" y="80603"/>
                          <a:pt x="2077035" y="183871"/>
                          <a:pt x="2104736" y="260928"/>
                        </a:cubicBezTo>
                        <a:cubicBezTo>
                          <a:pt x="1989115" y="271921"/>
                          <a:pt x="1803554" y="221062"/>
                          <a:pt x="1578552" y="260928"/>
                        </a:cubicBezTo>
                        <a:cubicBezTo>
                          <a:pt x="1353550" y="300794"/>
                          <a:pt x="1327088" y="235512"/>
                          <a:pt x="1094463" y="260928"/>
                        </a:cubicBezTo>
                        <a:cubicBezTo>
                          <a:pt x="861838" y="286344"/>
                          <a:pt x="849849" y="253562"/>
                          <a:pt x="610373" y="260928"/>
                        </a:cubicBezTo>
                        <a:cubicBezTo>
                          <a:pt x="370897" y="268294"/>
                          <a:pt x="253669" y="237204"/>
                          <a:pt x="0" y="260928"/>
                        </a:cubicBezTo>
                        <a:cubicBezTo>
                          <a:pt x="-25313" y="202449"/>
                          <a:pt x="13330" y="124543"/>
                          <a:pt x="0" y="0"/>
                        </a:cubicBezTo>
                        <a:close/>
                      </a:path>
                      <a:path w="2104736" h="260928" stroke="0" extrusionOk="0">
                        <a:moveTo>
                          <a:pt x="0" y="0"/>
                        </a:moveTo>
                        <a:cubicBezTo>
                          <a:pt x="203563" y="-50716"/>
                          <a:pt x="280495" y="53229"/>
                          <a:pt x="505137" y="0"/>
                        </a:cubicBezTo>
                        <a:cubicBezTo>
                          <a:pt x="729779" y="-53229"/>
                          <a:pt x="753030" y="13457"/>
                          <a:pt x="968179" y="0"/>
                        </a:cubicBezTo>
                        <a:cubicBezTo>
                          <a:pt x="1183328" y="-13457"/>
                          <a:pt x="1358775" y="22187"/>
                          <a:pt x="1536457" y="0"/>
                        </a:cubicBezTo>
                        <a:cubicBezTo>
                          <a:pt x="1714139" y="-22187"/>
                          <a:pt x="1851939" y="51630"/>
                          <a:pt x="2104736" y="0"/>
                        </a:cubicBezTo>
                        <a:cubicBezTo>
                          <a:pt x="2112565" y="118374"/>
                          <a:pt x="2096543" y="134816"/>
                          <a:pt x="2104736" y="260928"/>
                        </a:cubicBezTo>
                        <a:cubicBezTo>
                          <a:pt x="1907393" y="263390"/>
                          <a:pt x="1754728" y="233146"/>
                          <a:pt x="1620647" y="260928"/>
                        </a:cubicBezTo>
                        <a:cubicBezTo>
                          <a:pt x="1486566" y="288710"/>
                          <a:pt x="1278739" y="248352"/>
                          <a:pt x="1136557" y="260928"/>
                        </a:cubicBezTo>
                        <a:cubicBezTo>
                          <a:pt x="994375" y="273504"/>
                          <a:pt x="803373" y="225594"/>
                          <a:pt x="568279" y="260928"/>
                        </a:cubicBezTo>
                        <a:cubicBezTo>
                          <a:pt x="333185" y="296262"/>
                          <a:pt x="185053" y="208559"/>
                          <a:pt x="0" y="260928"/>
                        </a:cubicBezTo>
                        <a:cubicBezTo>
                          <a:pt x="-24862" y="154432"/>
                          <a:pt x="13851" y="9851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srgbClr val="00B1BF"/>
                </a:solidFill>
                <a:latin typeface="Franklin Gothic Book" panose="020B0503020102020204" pitchFamily="34" charset="0"/>
              </a:rPr>
              <a:t>56 Lektionen</a:t>
            </a:r>
            <a:endParaRPr lang="en-CH" sz="900">
              <a:solidFill>
                <a:srgbClr val="00B1BF"/>
              </a:solidFill>
              <a:latin typeface="Franklin Gothic Book" panose="020B0503020102020204" pitchFamily="34" charset="0"/>
            </a:endParaRPr>
          </a:p>
        </p:txBody>
      </p:sp>
      <p:sp>
        <p:nvSpPr>
          <p:cNvPr id="16" name="Rectangle 9">
            <a:extLst>
              <a:ext uri="{FF2B5EF4-FFF2-40B4-BE49-F238E27FC236}">
                <a16:creationId xmlns:a16="http://schemas.microsoft.com/office/drawing/2014/main" id="{DADEC05A-12E7-CC9D-A090-B963A48B1D5F}"/>
              </a:ext>
            </a:extLst>
          </p:cNvPr>
          <p:cNvSpPr/>
          <p:nvPr/>
        </p:nvSpPr>
        <p:spPr>
          <a:xfrm rot="5400000">
            <a:off x="9185475" y="4426782"/>
            <a:ext cx="882250" cy="260928"/>
          </a:xfrm>
          <a:prstGeom prst="rect">
            <a:avLst/>
          </a:prstGeom>
          <a:solidFill>
            <a:schemeClr val="bg1"/>
          </a:solidFill>
          <a:ln>
            <a:solidFill>
              <a:srgbClr val="00B1BF"/>
            </a:solidFill>
            <a:extLst>
              <a:ext uri="{C807C97D-BFC1-408E-A445-0C87EB9F89A2}">
                <ask:lineSketchStyleProps xmlns:ask="http://schemas.microsoft.com/office/drawing/2018/sketchyshapes" sd="1219033472">
                  <a:custGeom>
                    <a:avLst/>
                    <a:gdLst>
                      <a:gd name="connsiteX0" fmla="*/ 0 w 2104736"/>
                      <a:gd name="connsiteY0" fmla="*/ 0 h 260928"/>
                      <a:gd name="connsiteX1" fmla="*/ 505137 w 2104736"/>
                      <a:gd name="connsiteY1" fmla="*/ 0 h 260928"/>
                      <a:gd name="connsiteX2" fmla="*/ 1031321 w 2104736"/>
                      <a:gd name="connsiteY2" fmla="*/ 0 h 260928"/>
                      <a:gd name="connsiteX3" fmla="*/ 1557505 w 2104736"/>
                      <a:gd name="connsiteY3" fmla="*/ 0 h 260928"/>
                      <a:gd name="connsiteX4" fmla="*/ 2104736 w 2104736"/>
                      <a:gd name="connsiteY4" fmla="*/ 0 h 260928"/>
                      <a:gd name="connsiteX5" fmla="*/ 2104736 w 2104736"/>
                      <a:gd name="connsiteY5" fmla="*/ 260928 h 260928"/>
                      <a:gd name="connsiteX6" fmla="*/ 1578552 w 2104736"/>
                      <a:gd name="connsiteY6" fmla="*/ 260928 h 260928"/>
                      <a:gd name="connsiteX7" fmla="*/ 1094463 w 2104736"/>
                      <a:gd name="connsiteY7" fmla="*/ 260928 h 260928"/>
                      <a:gd name="connsiteX8" fmla="*/ 610373 w 2104736"/>
                      <a:gd name="connsiteY8" fmla="*/ 260928 h 260928"/>
                      <a:gd name="connsiteX9" fmla="*/ 0 w 2104736"/>
                      <a:gd name="connsiteY9" fmla="*/ 260928 h 260928"/>
                      <a:gd name="connsiteX10" fmla="*/ 0 w 2104736"/>
                      <a:gd name="connsiteY10" fmla="*/ 0 h 26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736" h="260928" fill="none" extrusionOk="0">
                        <a:moveTo>
                          <a:pt x="0" y="0"/>
                        </a:moveTo>
                        <a:cubicBezTo>
                          <a:pt x="163576" y="-4699"/>
                          <a:pt x="329955" y="7267"/>
                          <a:pt x="505137" y="0"/>
                        </a:cubicBezTo>
                        <a:cubicBezTo>
                          <a:pt x="680319" y="-7267"/>
                          <a:pt x="881841" y="40138"/>
                          <a:pt x="1031321" y="0"/>
                        </a:cubicBezTo>
                        <a:cubicBezTo>
                          <a:pt x="1180801" y="-40138"/>
                          <a:pt x="1430568" y="48410"/>
                          <a:pt x="1557505" y="0"/>
                        </a:cubicBezTo>
                        <a:cubicBezTo>
                          <a:pt x="1684442" y="-48410"/>
                          <a:pt x="1900011" y="14832"/>
                          <a:pt x="2104736" y="0"/>
                        </a:cubicBezTo>
                        <a:cubicBezTo>
                          <a:pt x="2120274" y="80603"/>
                          <a:pt x="2077035" y="183871"/>
                          <a:pt x="2104736" y="260928"/>
                        </a:cubicBezTo>
                        <a:cubicBezTo>
                          <a:pt x="1989115" y="271921"/>
                          <a:pt x="1803554" y="221062"/>
                          <a:pt x="1578552" y="260928"/>
                        </a:cubicBezTo>
                        <a:cubicBezTo>
                          <a:pt x="1353550" y="300794"/>
                          <a:pt x="1327088" y="235512"/>
                          <a:pt x="1094463" y="260928"/>
                        </a:cubicBezTo>
                        <a:cubicBezTo>
                          <a:pt x="861838" y="286344"/>
                          <a:pt x="849849" y="253562"/>
                          <a:pt x="610373" y="260928"/>
                        </a:cubicBezTo>
                        <a:cubicBezTo>
                          <a:pt x="370897" y="268294"/>
                          <a:pt x="253669" y="237204"/>
                          <a:pt x="0" y="260928"/>
                        </a:cubicBezTo>
                        <a:cubicBezTo>
                          <a:pt x="-25313" y="202449"/>
                          <a:pt x="13330" y="124543"/>
                          <a:pt x="0" y="0"/>
                        </a:cubicBezTo>
                        <a:close/>
                      </a:path>
                      <a:path w="2104736" h="260928" stroke="0" extrusionOk="0">
                        <a:moveTo>
                          <a:pt x="0" y="0"/>
                        </a:moveTo>
                        <a:cubicBezTo>
                          <a:pt x="203563" y="-50716"/>
                          <a:pt x="280495" y="53229"/>
                          <a:pt x="505137" y="0"/>
                        </a:cubicBezTo>
                        <a:cubicBezTo>
                          <a:pt x="729779" y="-53229"/>
                          <a:pt x="753030" y="13457"/>
                          <a:pt x="968179" y="0"/>
                        </a:cubicBezTo>
                        <a:cubicBezTo>
                          <a:pt x="1183328" y="-13457"/>
                          <a:pt x="1358775" y="22187"/>
                          <a:pt x="1536457" y="0"/>
                        </a:cubicBezTo>
                        <a:cubicBezTo>
                          <a:pt x="1714139" y="-22187"/>
                          <a:pt x="1851939" y="51630"/>
                          <a:pt x="2104736" y="0"/>
                        </a:cubicBezTo>
                        <a:cubicBezTo>
                          <a:pt x="2112565" y="118374"/>
                          <a:pt x="2096543" y="134816"/>
                          <a:pt x="2104736" y="260928"/>
                        </a:cubicBezTo>
                        <a:cubicBezTo>
                          <a:pt x="1907393" y="263390"/>
                          <a:pt x="1754728" y="233146"/>
                          <a:pt x="1620647" y="260928"/>
                        </a:cubicBezTo>
                        <a:cubicBezTo>
                          <a:pt x="1486566" y="288710"/>
                          <a:pt x="1278739" y="248352"/>
                          <a:pt x="1136557" y="260928"/>
                        </a:cubicBezTo>
                        <a:cubicBezTo>
                          <a:pt x="994375" y="273504"/>
                          <a:pt x="803373" y="225594"/>
                          <a:pt x="568279" y="260928"/>
                        </a:cubicBezTo>
                        <a:cubicBezTo>
                          <a:pt x="333185" y="296262"/>
                          <a:pt x="185053" y="208559"/>
                          <a:pt x="0" y="260928"/>
                        </a:cubicBezTo>
                        <a:cubicBezTo>
                          <a:pt x="-24862" y="154432"/>
                          <a:pt x="13851" y="9851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srgbClr val="00B1BF"/>
                </a:solidFill>
                <a:latin typeface="Franklin Gothic Book" panose="020B0503020102020204" pitchFamily="34" charset="0"/>
              </a:rPr>
              <a:t>56 Lektionen</a:t>
            </a:r>
            <a:endParaRPr lang="en-CH" sz="900">
              <a:solidFill>
                <a:srgbClr val="00B1BF"/>
              </a:solidFill>
              <a:latin typeface="Franklin Gothic Book" panose="020B0503020102020204" pitchFamily="34" charset="0"/>
            </a:endParaRPr>
          </a:p>
        </p:txBody>
      </p:sp>
      <p:sp>
        <p:nvSpPr>
          <p:cNvPr id="17" name="Rectangle 9">
            <a:extLst>
              <a:ext uri="{FF2B5EF4-FFF2-40B4-BE49-F238E27FC236}">
                <a16:creationId xmlns:a16="http://schemas.microsoft.com/office/drawing/2014/main" id="{DBD6FFC9-C639-E943-34A7-5A76163C7E9A}"/>
              </a:ext>
            </a:extLst>
          </p:cNvPr>
          <p:cNvSpPr/>
          <p:nvPr/>
        </p:nvSpPr>
        <p:spPr>
          <a:xfrm rot="5400000">
            <a:off x="9185475" y="5539509"/>
            <a:ext cx="882250" cy="260928"/>
          </a:xfrm>
          <a:prstGeom prst="rect">
            <a:avLst/>
          </a:prstGeom>
          <a:solidFill>
            <a:schemeClr val="bg1"/>
          </a:solidFill>
          <a:ln>
            <a:solidFill>
              <a:srgbClr val="00B1BF"/>
            </a:solidFill>
            <a:extLst>
              <a:ext uri="{C807C97D-BFC1-408E-A445-0C87EB9F89A2}">
                <ask:lineSketchStyleProps xmlns:ask="http://schemas.microsoft.com/office/drawing/2018/sketchyshapes" sd="1219033472">
                  <a:custGeom>
                    <a:avLst/>
                    <a:gdLst>
                      <a:gd name="connsiteX0" fmla="*/ 0 w 2104736"/>
                      <a:gd name="connsiteY0" fmla="*/ 0 h 260928"/>
                      <a:gd name="connsiteX1" fmla="*/ 505137 w 2104736"/>
                      <a:gd name="connsiteY1" fmla="*/ 0 h 260928"/>
                      <a:gd name="connsiteX2" fmla="*/ 1031321 w 2104736"/>
                      <a:gd name="connsiteY2" fmla="*/ 0 h 260928"/>
                      <a:gd name="connsiteX3" fmla="*/ 1557505 w 2104736"/>
                      <a:gd name="connsiteY3" fmla="*/ 0 h 260928"/>
                      <a:gd name="connsiteX4" fmla="*/ 2104736 w 2104736"/>
                      <a:gd name="connsiteY4" fmla="*/ 0 h 260928"/>
                      <a:gd name="connsiteX5" fmla="*/ 2104736 w 2104736"/>
                      <a:gd name="connsiteY5" fmla="*/ 260928 h 260928"/>
                      <a:gd name="connsiteX6" fmla="*/ 1578552 w 2104736"/>
                      <a:gd name="connsiteY6" fmla="*/ 260928 h 260928"/>
                      <a:gd name="connsiteX7" fmla="*/ 1094463 w 2104736"/>
                      <a:gd name="connsiteY7" fmla="*/ 260928 h 260928"/>
                      <a:gd name="connsiteX8" fmla="*/ 610373 w 2104736"/>
                      <a:gd name="connsiteY8" fmla="*/ 260928 h 260928"/>
                      <a:gd name="connsiteX9" fmla="*/ 0 w 2104736"/>
                      <a:gd name="connsiteY9" fmla="*/ 260928 h 260928"/>
                      <a:gd name="connsiteX10" fmla="*/ 0 w 2104736"/>
                      <a:gd name="connsiteY10" fmla="*/ 0 h 26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736" h="260928" fill="none" extrusionOk="0">
                        <a:moveTo>
                          <a:pt x="0" y="0"/>
                        </a:moveTo>
                        <a:cubicBezTo>
                          <a:pt x="163576" y="-4699"/>
                          <a:pt x="329955" y="7267"/>
                          <a:pt x="505137" y="0"/>
                        </a:cubicBezTo>
                        <a:cubicBezTo>
                          <a:pt x="680319" y="-7267"/>
                          <a:pt x="881841" y="40138"/>
                          <a:pt x="1031321" y="0"/>
                        </a:cubicBezTo>
                        <a:cubicBezTo>
                          <a:pt x="1180801" y="-40138"/>
                          <a:pt x="1430568" y="48410"/>
                          <a:pt x="1557505" y="0"/>
                        </a:cubicBezTo>
                        <a:cubicBezTo>
                          <a:pt x="1684442" y="-48410"/>
                          <a:pt x="1900011" y="14832"/>
                          <a:pt x="2104736" y="0"/>
                        </a:cubicBezTo>
                        <a:cubicBezTo>
                          <a:pt x="2120274" y="80603"/>
                          <a:pt x="2077035" y="183871"/>
                          <a:pt x="2104736" y="260928"/>
                        </a:cubicBezTo>
                        <a:cubicBezTo>
                          <a:pt x="1989115" y="271921"/>
                          <a:pt x="1803554" y="221062"/>
                          <a:pt x="1578552" y="260928"/>
                        </a:cubicBezTo>
                        <a:cubicBezTo>
                          <a:pt x="1353550" y="300794"/>
                          <a:pt x="1327088" y="235512"/>
                          <a:pt x="1094463" y="260928"/>
                        </a:cubicBezTo>
                        <a:cubicBezTo>
                          <a:pt x="861838" y="286344"/>
                          <a:pt x="849849" y="253562"/>
                          <a:pt x="610373" y="260928"/>
                        </a:cubicBezTo>
                        <a:cubicBezTo>
                          <a:pt x="370897" y="268294"/>
                          <a:pt x="253669" y="237204"/>
                          <a:pt x="0" y="260928"/>
                        </a:cubicBezTo>
                        <a:cubicBezTo>
                          <a:pt x="-25313" y="202449"/>
                          <a:pt x="13330" y="124543"/>
                          <a:pt x="0" y="0"/>
                        </a:cubicBezTo>
                        <a:close/>
                      </a:path>
                      <a:path w="2104736" h="260928" stroke="0" extrusionOk="0">
                        <a:moveTo>
                          <a:pt x="0" y="0"/>
                        </a:moveTo>
                        <a:cubicBezTo>
                          <a:pt x="203563" y="-50716"/>
                          <a:pt x="280495" y="53229"/>
                          <a:pt x="505137" y="0"/>
                        </a:cubicBezTo>
                        <a:cubicBezTo>
                          <a:pt x="729779" y="-53229"/>
                          <a:pt x="753030" y="13457"/>
                          <a:pt x="968179" y="0"/>
                        </a:cubicBezTo>
                        <a:cubicBezTo>
                          <a:pt x="1183328" y="-13457"/>
                          <a:pt x="1358775" y="22187"/>
                          <a:pt x="1536457" y="0"/>
                        </a:cubicBezTo>
                        <a:cubicBezTo>
                          <a:pt x="1714139" y="-22187"/>
                          <a:pt x="1851939" y="51630"/>
                          <a:pt x="2104736" y="0"/>
                        </a:cubicBezTo>
                        <a:cubicBezTo>
                          <a:pt x="2112565" y="118374"/>
                          <a:pt x="2096543" y="134816"/>
                          <a:pt x="2104736" y="260928"/>
                        </a:cubicBezTo>
                        <a:cubicBezTo>
                          <a:pt x="1907393" y="263390"/>
                          <a:pt x="1754728" y="233146"/>
                          <a:pt x="1620647" y="260928"/>
                        </a:cubicBezTo>
                        <a:cubicBezTo>
                          <a:pt x="1486566" y="288710"/>
                          <a:pt x="1278739" y="248352"/>
                          <a:pt x="1136557" y="260928"/>
                        </a:cubicBezTo>
                        <a:cubicBezTo>
                          <a:pt x="994375" y="273504"/>
                          <a:pt x="803373" y="225594"/>
                          <a:pt x="568279" y="260928"/>
                        </a:cubicBezTo>
                        <a:cubicBezTo>
                          <a:pt x="333185" y="296262"/>
                          <a:pt x="185053" y="208559"/>
                          <a:pt x="0" y="260928"/>
                        </a:cubicBezTo>
                        <a:cubicBezTo>
                          <a:pt x="-24862" y="154432"/>
                          <a:pt x="13851" y="9851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srgbClr val="00B1BF"/>
                </a:solidFill>
                <a:latin typeface="Franklin Gothic Book" panose="020B0503020102020204" pitchFamily="34" charset="0"/>
              </a:rPr>
              <a:t>56 Lektionen</a:t>
            </a:r>
            <a:endParaRPr lang="en-CH" sz="900">
              <a:solidFill>
                <a:srgbClr val="00B1BF"/>
              </a:solidFill>
              <a:latin typeface="Franklin Gothic Book" panose="020B0503020102020204" pitchFamily="34" charset="0"/>
            </a:endParaRPr>
          </a:p>
        </p:txBody>
      </p:sp>
      <p:sp>
        <p:nvSpPr>
          <p:cNvPr id="19" name="Rechteck 18">
            <a:extLst>
              <a:ext uri="{FF2B5EF4-FFF2-40B4-BE49-F238E27FC236}">
                <a16:creationId xmlns:a16="http://schemas.microsoft.com/office/drawing/2014/main" id="{0EEEB788-E3EF-4F47-EECC-94993136B5E7}"/>
              </a:ext>
            </a:extLst>
          </p:cNvPr>
          <p:cNvSpPr/>
          <p:nvPr/>
        </p:nvSpPr>
        <p:spPr>
          <a:xfrm>
            <a:off x="590308" y="5333420"/>
            <a:ext cx="1214637" cy="31636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050">
                <a:solidFill>
                  <a:srgbClr val="00B1BF"/>
                </a:solidFill>
              </a:rPr>
              <a:t>Lehrgang</a:t>
            </a:r>
            <a:endParaRPr lang="de-CH" sz="600">
              <a:solidFill>
                <a:srgbClr val="00B1BF"/>
              </a:solidFill>
            </a:endParaRPr>
          </a:p>
        </p:txBody>
      </p:sp>
      <p:sp>
        <p:nvSpPr>
          <p:cNvPr id="20" name="Textfeld 19">
            <a:extLst>
              <a:ext uri="{FF2B5EF4-FFF2-40B4-BE49-F238E27FC236}">
                <a16:creationId xmlns:a16="http://schemas.microsoft.com/office/drawing/2014/main" id="{D9F05346-07AA-B57F-0BD3-D5B56479A492}"/>
              </a:ext>
            </a:extLst>
          </p:cNvPr>
          <p:cNvSpPr txBox="1"/>
          <p:nvPr/>
        </p:nvSpPr>
        <p:spPr>
          <a:xfrm>
            <a:off x="9951088" y="2259235"/>
            <a:ext cx="1125629" cy="3939540"/>
          </a:xfrm>
          <a:prstGeom prst="rect">
            <a:avLst/>
          </a:prstGeom>
          <a:noFill/>
        </p:spPr>
        <p:txBody>
          <a:bodyPr wrap="none" rtlCol="0">
            <a:spAutoFit/>
          </a:bodyPr>
          <a:lstStyle/>
          <a:p>
            <a:r>
              <a:rPr lang="de-CH" sz="25000">
                <a:solidFill>
                  <a:srgbClr val="00B1BF"/>
                </a:solidFill>
                <a:latin typeface="Franklin Gothic Book" panose="020B0503020102020204" pitchFamily="34" charset="0"/>
              </a:rPr>
              <a:t>}</a:t>
            </a:r>
          </a:p>
        </p:txBody>
      </p:sp>
      <p:sp>
        <p:nvSpPr>
          <p:cNvPr id="21" name="Textfeld 20">
            <a:extLst>
              <a:ext uri="{FF2B5EF4-FFF2-40B4-BE49-F238E27FC236}">
                <a16:creationId xmlns:a16="http://schemas.microsoft.com/office/drawing/2014/main" id="{B1EA201B-3F40-96B6-F0C4-0C23DE1C0F35}"/>
              </a:ext>
            </a:extLst>
          </p:cNvPr>
          <p:cNvSpPr txBox="1"/>
          <p:nvPr/>
        </p:nvSpPr>
        <p:spPr>
          <a:xfrm>
            <a:off x="10986139" y="3237691"/>
            <a:ext cx="615553" cy="2756524"/>
          </a:xfrm>
          <a:prstGeom prst="rect">
            <a:avLst/>
          </a:prstGeom>
          <a:noFill/>
        </p:spPr>
        <p:txBody>
          <a:bodyPr vert="vert" wrap="none" rtlCol="0">
            <a:spAutoFit/>
          </a:bodyPr>
          <a:lstStyle/>
          <a:p>
            <a:r>
              <a:rPr lang="de-CH" sz="2800" err="1">
                <a:solidFill>
                  <a:srgbClr val="00B1BF"/>
                </a:solidFill>
                <a:latin typeface="Franklin Gothic Book" panose="020B0503020102020204" pitchFamily="34" charset="0"/>
              </a:rPr>
              <a:t>Blended</a:t>
            </a:r>
            <a:r>
              <a:rPr lang="de-CH" sz="2800">
                <a:solidFill>
                  <a:srgbClr val="00B1BF"/>
                </a:solidFill>
                <a:latin typeface="Franklin Gothic Book" panose="020B0503020102020204" pitchFamily="34" charset="0"/>
              </a:rPr>
              <a:t> Learning</a:t>
            </a:r>
          </a:p>
        </p:txBody>
      </p:sp>
      <p:sp>
        <p:nvSpPr>
          <p:cNvPr id="23" name="Titel 11">
            <a:extLst>
              <a:ext uri="{FF2B5EF4-FFF2-40B4-BE49-F238E27FC236}">
                <a16:creationId xmlns:a16="http://schemas.microsoft.com/office/drawing/2014/main" id="{463227A3-F334-E38D-392A-A983C0BB9384}"/>
              </a:ext>
            </a:extLst>
          </p:cNvPr>
          <p:cNvSpPr>
            <a:spLocks noGrp="1"/>
          </p:cNvSpPr>
          <p:nvPr>
            <p:ph type="title"/>
          </p:nvPr>
        </p:nvSpPr>
        <p:spPr>
          <a:xfrm>
            <a:off x="436727" y="846502"/>
            <a:ext cx="10734035" cy="592991"/>
          </a:xfrm>
        </p:spPr>
        <p:txBody>
          <a:bodyPr>
            <a:noAutofit/>
          </a:bodyPr>
          <a:lstStyle/>
          <a:p>
            <a:r>
              <a:rPr lang="de-CH" sz="4000">
                <a:solidFill>
                  <a:schemeClr val="tx1"/>
                </a:solidFill>
                <a:latin typeface="Franklin Gothic Medium" panose="020B0603020102020204" pitchFamily="34" charset="0"/>
              </a:rPr>
              <a:t>KI-Weiterbildungen - </a:t>
            </a:r>
            <a:r>
              <a:rPr lang="de-CH" sz="4000">
                <a:latin typeface="Franklin Gothic Medium" panose="020B0603020102020204" pitchFamily="34" charset="0"/>
              </a:rPr>
              <a:t>Übersicht</a:t>
            </a:r>
            <a:endParaRPr lang="de-CH" sz="4000" kern="1200" spc="100">
              <a:latin typeface="Franklin Gothic Medium" panose="020B0603020102020204" pitchFamily="34" charset="0"/>
              <a:ea typeface="+mj-lt"/>
              <a:cs typeface="+mj-lt"/>
            </a:endParaRPr>
          </a:p>
        </p:txBody>
      </p:sp>
    </p:spTree>
    <p:extLst>
      <p:ext uri="{BB962C8B-B14F-4D97-AF65-F5344CB8AC3E}">
        <p14:creationId xmlns:p14="http://schemas.microsoft.com/office/powerpoint/2010/main" val="3333061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1">
            <a:extLst>
              <a:ext uri="{FF2B5EF4-FFF2-40B4-BE49-F238E27FC236}">
                <a16:creationId xmlns:a16="http://schemas.microsoft.com/office/drawing/2014/main" id="{463227A3-F334-E38D-392A-A983C0BB9384}"/>
              </a:ext>
            </a:extLst>
          </p:cNvPr>
          <p:cNvSpPr>
            <a:spLocks noGrp="1"/>
          </p:cNvSpPr>
          <p:nvPr>
            <p:ph type="title"/>
          </p:nvPr>
        </p:nvSpPr>
        <p:spPr>
          <a:xfrm>
            <a:off x="436727" y="846502"/>
            <a:ext cx="10734035" cy="592991"/>
          </a:xfrm>
        </p:spPr>
        <p:txBody>
          <a:bodyPr>
            <a:noAutofit/>
          </a:bodyPr>
          <a:lstStyle/>
          <a:p>
            <a:r>
              <a:rPr lang="de-CH" sz="4000" err="1">
                <a:solidFill>
                  <a:schemeClr val="tx1"/>
                </a:solidFill>
                <a:latin typeface="Franklin Gothic Medium" panose="020B0603020102020204" pitchFamily="34" charset="0"/>
              </a:rPr>
              <a:t>Blended</a:t>
            </a:r>
            <a:r>
              <a:rPr lang="de-CH" sz="4000">
                <a:solidFill>
                  <a:schemeClr val="tx1"/>
                </a:solidFill>
                <a:latin typeface="Franklin Gothic Medium" panose="020B0603020102020204" pitchFamily="34" charset="0"/>
              </a:rPr>
              <a:t> </a:t>
            </a:r>
            <a:r>
              <a:rPr lang="de-CH" sz="4000">
                <a:latin typeface="Franklin Gothic Medium" panose="020B0603020102020204" pitchFamily="34" charset="0"/>
              </a:rPr>
              <a:t>Learning</a:t>
            </a:r>
            <a:endParaRPr lang="de-CH" sz="4000" kern="1200" spc="100">
              <a:latin typeface="Franklin Gothic Medium" panose="020B0603020102020204" pitchFamily="34" charset="0"/>
              <a:ea typeface="+mj-lt"/>
              <a:cs typeface="+mj-lt"/>
            </a:endParaRPr>
          </a:p>
        </p:txBody>
      </p:sp>
      <p:grpSp>
        <p:nvGrpSpPr>
          <p:cNvPr id="25" name="Gruppieren 24">
            <a:extLst>
              <a:ext uri="{FF2B5EF4-FFF2-40B4-BE49-F238E27FC236}">
                <a16:creationId xmlns:a16="http://schemas.microsoft.com/office/drawing/2014/main" id="{094ABE1E-00B9-D710-4532-340B91DFE156}"/>
              </a:ext>
            </a:extLst>
          </p:cNvPr>
          <p:cNvGrpSpPr/>
          <p:nvPr/>
        </p:nvGrpSpPr>
        <p:grpSpPr>
          <a:xfrm>
            <a:off x="3158807" y="2097155"/>
            <a:ext cx="6394202" cy="3682524"/>
            <a:chOff x="3357589" y="2367499"/>
            <a:chExt cx="5508736" cy="3172570"/>
          </a:xfrm>
        </p:grpSpPr>
        <p:sp>
          <p:nvSpPr>
            <p:cNvPr id="22" name="Ellipse 21">
              <a:extLst>
                <a:ext uri="{FF2B5EF4-FFF2-40B4-BE49-F238E27FC236}">
                  <a16:creationId xmlns:a16="http://schemas.microsoft.com/office/drawing/2014/main" id="{55B42F43-ACC7-EFBE-A8B8-9ADFE3D9CDEA}"/>
                </a:ext>
              </a:extLst>
            </p:cNvPr>
            <p:cNvSpPr/>
            <p:nvPr/>
          </p:nvSpPr>
          <p:spPr>
            <a:xfrm>
              <a:off x="3357589" y="2367499"/>
              <a:ext cx="3130675" cy="3172570"/>
            </a:xfrm>
            <a:prstGeom prst="ellipse">
              <a:avLst/>
            </a:prstGeom>
            <a:solidFill>
              <a:srgbClr val="00B1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CH" sz="1400">
                <a:solidFill>
                  <a:schemeClr val="bg1"/>
                </a:solidFill>
                <a:latin typeface="Franklin Gothic Medium" panose="020B0603020102020204" pitchFamily="34" charset="0"/>
              </a:endParaRPr>
            </a:p>
          </p:txBody>
        </p:sp>
        <p:sp>
          <p:nvSpPr>
            <p:cNvPr id="24" name="Ellipse 23">
              <a:extLst>
                <a:ext uri="{FF2B5EF4-FFF2-40B4-BE49-F238E27FC236}">
                  <a16:creationId xmlns:a16="http://schemas.microsoft.com/office/drawing/2014/main" id="{8D34C8C0-D27F-A629-79FE-672A833C5908}"/>
                </a:ext>
              </a:extLst>
            </p:cNvPr>
            <p:cNvSpPr/>
            <p:nvPr/>
          </p:nvSpPr>
          <p:spPr>
            <a:xfrm>
              <a:off x="5735650" y="2367499"/>
              <a:ext cx="3130675" cy="3172570"/>
            </a:xfrm>
            <a:prstGeom prst="ellipse">
              <a:avLst/>
            </a:prstGeom>
            <a:solidFill>
              <a:srgbClr val="D9FCF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26" name="Textfeld 25">
            <a:extLst>
              <a:ext uri="{FF2B5EF4-FFF2-40B4-BE49-F238E27FC236}">
                <a16:creationId xmlns:a16="http://schemas.microsoft.com/office/drawing/2014/main" id="{4899B60E-AD2E-9F1C-023E-2452D93D0537}"/>
              </a:ext>
            </a:extLst>
          </p:cNvPr>
          <p:cNvSpPr txBox="1"/>
          <p:nvPr/>
        </p:nvSpPr>
        <p:spPr>
          <a:xfrm>
            <a:off x="3701327" y="2822713"/>
            <a:ext cx="2217787" cy="2246769"/>
          </a:xfrm>
          <a:prstGeom prst="rect">
            <a:avLst/>
          </a:prstGeom>
          <a:noFill/>
        </p:spPr>
        <p:txBody>
          <a:bodyPr wrap="none" rtlCol="0">
            <a:spAutoFit/>
          </a:bodyPr>
          <a:lstStyle/>
          <a:p>
            <a:r>
              <a:rPr lang="de-CH" sz="1400" b="1">
                <a:solidFill>
                  <a:schemeClr val="bg1"/>
                </a:solidFill>
                <a:latin typeface="Franklin Gothic Medium" panose="020B0603020102020204" pitchFamily="34" charset="0"/>
              </a:rPr>
              <a:t>Präsenzunterricht</a:t>
            </a:r>
            <a:br>
              <a:rPr lang="de-CH" sz="1400" b="1">
                <a:solidFill>
                  <a:schemeClr val="bg1"/>
                </a:solidFill>
                <a:latin typeface="Franklin Gothic Medium" panose="020B0603020102020204" pitchFamily="34" charset="0"/>
              </a:rPr>
            </a:br>
            <a:endParaRPr lang="de-CH" sz="1400" b="1">
              <a:solidFill>
                <a:schemeClr val="bg1"/>
              </a:solidFill>
              <a:latin typeface="Franklin Gothic Medium" panose="020B0603020102020204" pitchFamily="34" charset="0"/>
            </a:endParaRPr>
          </a:p>
          <a:p>
            <a:pPr marL="285750" indent="-285750">
              <a:buFont typeface="Wingdings" panose="05000000000000000000" pitchFamily="2" charset="2"/>
              <a:buChar char="Ø"/>
            </a:pPr>
            <a:r>
              <a:rPr lang="de-CH" sz="1400">
                <a:solidFill>
                  <a:schemeClr val="bg1"/>
                </a:solidFill>
                <a:latin typeface="Franklin Gothic Medium" panose="020B0603020102020204" pitchFamily="34" charset="0"/>
              </a:rPr>
              <a:t>Persönliche Beziehung</a:t>
            </a:r>
          </a:p>
          <a:p>
            <a:pPr marL="285750" indent="-285750">
              <a:buFont typeface="Wingdings" panose="05000000000000000000" pitchFamily="2" charset="2"/>
              <a:buChar char="Ø"/>
            </a:pPr>
            <a:r>
              <a:rPr lang="de-CH" sz="1400">
                <a:solidFill>
                  <a:schemeClr val="bg1"/>
                </a:solidFill>
                <a:latin typeface="Franklin Gothic Medium" panose="020B0603020102020204" pitchFamily="34" charset="0"/>
              </a:rPr>
              <a:t>Kommunikation</a:t>
            </a:r>
          </a:p>
          <a:p>
            <a:pPr marL="285750" indent="-285750">
              <a:buFont typeface="Wingdings" panose="05000000000000000000" pitchFamily="2" charset="2"/>
              <a:buChar char="Ø"/>
            </a:pPr>
            <a:r>
              <a:rPr lang="de-CH" sz="1400">
                <a:solidFill>
                  <a:schemeClr val="bg1"/>
                </a:solidFill>
                <a:latin typeface="Franklin Gothic Medium" panose="020B0603020102020204" pitchFamily="34" charset="0"/>
              </a:rPr>
              <a:t>Diskussion</a:t>
            </a:r>
          </a:p>
          <a:p>
            <a:pPr marL="285750" indent="-285750">
              <a:buFont typeface="Wingdings" panose="05000000000000000000" pitchFamily="2" charset="2"/>
              <a:buChar char="Ø"/>
            </a:pPr>
            <a:r>
              <a:rPr lang="de-CH" sz="1400">
                <a:solidFill>
                  <a:schemeClr val="bg1"/>
                </a:solidFill>
                <a:latin typeface="Franklin Gothic Medium" panose="020B0603020102020204" pitchFamily="34" charset="0"/>
              </a:rPr>
              <a:t>Kooperatives Lernen</a:t>
            </a:r>
          </a:p>
          <a:p>
            <a:pPr marL="285750" indent="-285750">
              <a:buFont typeface="Wingdings" panose="05000000000000000000" pitchFamily="2" charset="2"/>
              <a:buChar char="Ø"/>
            </a:pPr>
            <a:r>
              <a:rPr lang="de-CH" sz="1400">
                <a:solidFill>
                  <a:schemeClr val="bg1"/>
                </a:solidFill>
                <a:latin typeface="Franklin Gothic Medium" panose="020B0603020102020204" pitchFamily="34" charset="0"/>
              </a:rPr>
              <a:t>Soziale Interaktionen</a:t>
            </a:r>
          </a:p>
          <a:p>
            <a:pPr marL="285750" indent="-285750">
              <a:buFont typeface="Wingdings" panose="05000000000000000000" pitchFamily="2" charset="2"/>
              <a:buChar char="Ø"/>
            </a:pPr>
            <a:r>
              <a:rPr lang="de-CH" sz="1400">
                <a:solidFill>
                  <a:schemeClr val="bg1"/>
                </a:solidFill>
                <a:latin typeface="Franklin Gothic Medium" panose="020B0603020102020204" pitchFamily="34" charset="0"/>
              </a:rPr>
              <a:t>Austausch &amp; Fragen</a:t>
            </a:r>
          </a:p>
          <a:p>
            <a:pPr marL="285750" indent="-285750">
              <a:buFont typeface="Wingdings" panose="05000000000000000000" pitchFamily="2" charset="2"/>
              <a:buChar char="Ø"/>
            </a:pPr>
            <a:r>
              <a:rPr lang="de-CH" sz="1400">
                <a:solidFill>
                  <a:schemeClr val="bg1"/>
                </a:solidFill>
                <a:latin typeface="Franklin Gothic Medium" panose="020B0603020102020204" pitchFamily="34" charset="0"/>
              </a:rPr>
              <a:t>Empathie</a:t>
            </a:r>
          </a:p>
          <a:p>
            <a:endParaRPr lang="de-CH" sz="1400">
              <a:solidFill>
                <a:schemeClr val="bg1"/>
              </a:solidFill>
              <a:latin typeface="Franklin Gothic Book" panose="020B0503020102020204" pitchFamily="34" charset="0"/>
            </a:endParaRPr>
          </a:p>
        </p:txBody>
      </p:sp>
      <p:sp>
        <p:nvSpPr>
          <p:cNvPr id="27" name="Textfeld 26">
            <a:extLst>
              <a:ext uri="{FF2B5EF4-FFF2-40B4-BE49-F238E27FC236}">
                <a16:creationId xmlns:a16="http://schemas.microsoft.com/office/drawing/2014/main" id="{5BA26BA4-EFA0-F374-4369-60CB0D4DBB9F}"/>
              </a:ext>
            </a:extLst>
          </p:cNvPr>
          <p:cNvSpPr txBox="1"/>
          <p:nvPr/>
        </p:nvSpPr>
        <p:spPr>
          <a:xfrm>
            <a:off x="6785372" y="2830664"/>
            <a:ext cx="2618153" cy="2462213"/>
          </a:xfrm>
          <a:prstGeom prst="rect">
            <a:avLst/>
          </a:prstGeom>
          <a:noFill/>
        </p:spPr>
        <p:txBody>
          <a:bodyPr wrap="none" rtlCol="0">
            <a:spAutoFit/>
          </a:bodyPr>
          <a:lstStyle/>
          <a:p>
            <a:r>
              <a:rPr lang="de-CH" sz="1400" b="1">
                <a:latin typeface="Franklin Gothic Medium" panose="020B0603020102020204" pitchFamily="34" charset="0"/>
              </a:rPr>
              <a:t>E-Learning / Selbststudium</a:t>
            </a:r>
            <a:br>
              <a:rPr lang="de-CH" sz="1400" b="1">
                <a:latin typeface="Franklin Gothic Medium" panose="020B0603020102020204" pitchFamily="34" charset="0"/>
              </a:rPr>
            </a:br>
            <a:endParaRPr lang="de-CH" sz="1400" b="1">
              <a:latin typeface="Franklin Gothic Medium" panose="020B0603020102020204" pitchFamily="34" charset="0"/>
            </a:endParaRPr>
          </a:p>
          <a:p>
            <a:pPr marL="285750" indent="-285750">
              <a:buFont typeface="Wingdings" panose="05000000000000000000" pitchFamily="2" charset="2"/>
              <a:buChar char="Ø"/>
            </a:pPr>
            <a:r>
              <a:rPr lang="de-CH" sz="1400">
                <a:latin typeface="Franklin Gothic Medium" panose="020B0603020102020204" pitchFamily="34" charset="0"/>
              </a:rPr>
              <a:t>Ortsunabhängig </a:t>
            </a:r>
          </a:p>
          <a:p>
            <a:pPr marL="285750" indent="-285750">
              <a:buFont typeface="Wingdings" panose="05000000000000000000" pitchFamily="2" charset="2"/>
              <a:buChar char="Ø"/>
            </a:pPr>
            <a:r>
              <a:rPr lang="de-CH" sz="1400">
                <a:latin typeface="Franklin Gothic Medium" panose="020B0603020102020204" pitchFamily="34" charset="0"/>
              </a:rPr>
              <a:t>Zeitunabhängig</a:t>
            </a:r>
          </a:p>
          <a:p>
            <a:pPr marL="285750" indent="-285750">
              <a:buFont typeface="Wingdings" panose="05000000000000000000" pitchFamily="2" charset="2"/>
              <a:buChar char="Ø"/>
            </a:pPr>
            <a:r>
              <a:rPr lang="de-CH" sz="1400">
                <a:latin typeface="Franklin Gothic Medium" panose="020B0603020102020204" pitchFamily="34" charset="0"/>
              </a:rPr>
              <a:t>Individuelle Lernwege</a:t>
            </a:r>
          </a:p>
          <a:p>
            <a:pPr marL="285750" indent="-285750">
              <a:buFont typeface="Wingdings" panose="05000000000000000000" pitchFamily="2" charset="2"/>
              <a:buChar char="Ø"/>
            </a:pPr>
            <a:r>
              <a:rPr lang="de-CH" sz="1400">
                <a:latin typeface="Franklin Gothic Medium" panose="020B0603020102020204" pitchFamily="34" charset="0"/>
              </a:rPr>
              <a:t>Eigene Lerngeschwindigkeit</a:t>
            </a:r>
          </a:p>
          <a:p>
            <a:pPr marL="285750" indent="-285750">
              <a:buFont typeface="Wingdings" panose="05000000000000000000" pitchFamily="2" charset="2"/>
              <a:buChar char="Ø"/>
            </a:pPr>
            <a:r>
              <a:rPr lang="de-CH" sz="1400">
                <a:latin typeface="Franklin Gothic Medium" panose="020B0603020102020204" pitchFamily="34" charset="0"/>
              </a:rPr>
              <a:t>Nutzung digitale Medien </a:t>
            </a:r>
          </a:p>
          <a:p>
            <a:pPr marL="285750" indent="-285750">
              <a:buFont typeface="Wingdings" panose="05000000000000000000" pitchFamily="2" charset="2"/>
              <a:buChar char="Ø"/>
            </a:pPr>
            <a:r>
              <a:rPr lang="de-CH" sz="1400">
                <a:latin typeface="Franklin Gothic Medium" panose="020B0603020102020204" pitchFamily="34" charset="0"/>
              </a:rPr>
              <a:t>Förderung digitale </a:t>
            </a:r>
            <a:br>
              <a:rPr lang="de-CH" sz="1400">
                <a:latin typeface="Franklin Gothic Medium" panose="020B0603020102020204" pitchFamily="34" charset="0"/>
              </a:rPr>
            </a:br>
            <a:r>
              <a:rPr lang="de-CH" sz="1400">
                <a:latin typeface="Franklin Gothic Medium" panose="020B0603020102020204" pitchFamily="34" charset="0"/>
              </a:rPr>
              <a:t>Kompetenzen</a:t>
            </a:r>
          </a:p>
          <a:p>
            <a:pPr marL="285750" indent="-285750">
              <a:buFont typeface="Wingdings" panose="05000000000000000000" pitchFamily="2" charset="2"/>
              <a:buChar char="Ø"/>
            </a:pPr>
            <a:endParaRPr lang="de-CH" sz="1400">
              <a:latin typeface="Franklin Gothic Medium" panose="020B0603020102020204" pitchFamily="34" charset="0"/>
            </a:endParaRPr>
          </a:p>
          <a:p>
            <a:endParaRPr lang="de-CH" sz="1400">
              <a:latin typeface="Franklin Gothic Book" panose="020B0503020102020204" pitchFamily="34" charset="0"/>
            </a:endParaRPr>
          </a:p>
        </p:txBody>
      </p:sp>
      <p:sp>
        <p:nvSpPr>
          <p:cNvPr id="28" name="Textfeld 27">
            <a:extLst>
              <a:ext uri="{FF2B5EF4-FFF2-40B4-BE49-F238E27FC236}">
                <a16:creationId xmlns:a16="http://schemas.microsoft.com/office/drawing/2014/main" id="{488BA675-7422-E550-452E-AAB83DFDF7BA}"/>
              </a:ext>
            </a:extLst>
          </p:cNvPr>
          <p:cNvSpPr txBox="1"/>
          <p:nvPr/>
        </p:nvSpPr>
        <p:spPr>
          <a:xfrm>
            <a:off x="5926944" y="3676807"/>
            <a:ext cx="857927" cy="523220"/>
          </a:xfrm>
          <a:prstGeom prst="rect">
            <a:avLst/>
          </a:prstGeom>
          <a:noFill/>
        </p:spPr>
        <p:txBody>
          <a:bodyPr wrap="none" rtlCol="0">
            <a:spAutoFit/>
          </a:bodyPr>
          <a:lstStyle/>
          <a:p>
            <a:r>
              <a:rPr lang="de-CH" sz="1400" b="1" err="1">
                <a:latin typeface="Franklin Gothic Medium" panose="020B0603020102020204" pitchFamily="34" charset="0"/>
              </a:rPr>
              <a:t>Blended</a:t>
            </a:r>
            <a:br>
              <a:rPr lang="de-CH" sz="1400" b="1">
                <a:latin typeface="Franklin Gothic Medium" panose="020B0603020102020204" pitchFamily="34" charset="0"/>
              </a:rPr>
            </a:br>
            <a:r>
              <a:rPr lang="de-CH" sz="1400" b="1">
                <a:latin typeface="Franklin Gothic Medium" panose="020B0603020102020204" pitchFamily="34" charset="0"/>
              </a:rPr>
              <a:t>Learning</a:t>
            </a:r>
            <a:endParaRPr lang="de-CH" sz="1400">
              <a:latin typeface="Franklin Gothic Book" panose="020B0503020102020204" pitchFamily="34" charset="0"/>
            </a:endParaRPr>
          </a:p>
        </p:txBody>
      </p:sp>
    </p:spTree>
    <p:extLst>
      <p:ext uri="{BB962C8B-B14F-4D97-AF65-F5344CB8AC3E}">
        <p14:creationId xmlns:p14="http://schemas.microsoft.com/office/powerpoint/2010/main" val="1093594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900" dirty="0" smtClean="0">
            <a:latin typeface="Franklin Gothic Book" panose="020B05030201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80527578-ae52-4565-85a0-f20875286b5a">YSVN2ZTF3FDK-904854205-441558</_dlc_DocId>
    <_dlc_DocIdUrl xmlns="80527578-ae52-4565-85a0-f20875286b5a">
      <Url>https://migros.sharepoint.com/sites/TribeIBAW_File_Management/_layouts/15/DocIdRedir.aspx?ID=YSVN2ZTF3FDK-904854205-441558</Url>
      <Description>YSVN2ZTF3FDK-904854205-441558</Description>
    </_dlc_DocIdUrl>
    <_Flow_SignoffStatus xmlns="0acfc510-0a99-4c25-9bc2-9d155281c85e" xsi:nil="true"/>
    <TaxCatchAll xmlns="d73c76da-cb8f-456f-a63a-781d50b76dd9" xsi:nil="true"/>
    <lcf76f155ced4ddcb4097134ff3c332f xmlns="68ea7cf9-6ce4-4a2a-b244-7b9f472b966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F66ADF103B2F541AB68A3ED256D9BBA" ma:contentTypeVersion="4" ma:contentTypeDescription="Ein neues Dokument erstellen." ma:contentTypeScope="" ma:versionID="2ada4806f20b7c21e000267b67e2275c">
  <xsd:schema xmlns:xsd="http://www.w3.org/2001/XMLSchema" xmlns:xs="http://www.w3.org/2001/XMLSchema" xmlns:p="http://schemas.microsoft.com/office/2006/metadata/properties" xmlns:ns2="80527578-ae52-4565-85a0-f20875286b5a" xmlns:ns3="0acfc510-0a99-4c25-9bc2-9d155281c85e" xmlns:ns4="68ea7cf9-6ce4-4a2a-b244-7b9f472b966d" xmlns:ns5="d73c76da-cb8f-456f-a63a-781d50b76dd9" targetNamespace="http://schemas.microsoft.com/office/2006/metadata/properties" ma:root="true" ma:fieldsID="dcb9999bcdec069eef49d7e4529b5f70" ns2:_="" ns3:_="" ns4:_="" ns5:_="">
    <xsd:import namespace="80527578-ae52-4565-85a0-f20875286b5a"/>
    <xsd:import namespace="0acfc510-0a99-4c25-9bc2-9d155281c85e"/>
    <xsd:import namespace="68ea7cf9-6ce4-4a2a-b244-7b9f472b966d"/>
    <xsd:import namespace="d73c76da-cb8f-456f-a63a-781d50b76dd9"/>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LengthInSeconds" minOccurs="0"/>
                <xsd:element ref="ns3:MediaServiceDateTake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MediaServiceSearchProperties" minOccurs="0"/>
                <xsd:element ref="ns3:MediaServiceObjectDetectorVersions" minOccurs="0"/>
                <xsd:element ref="ns3:_Flow_SignoffStatus" minOccurs="0"/>
                <xsd:element ref="ns4:lcf76f155ced4ddcb4097134ff3c332f" minOccurs="0"/>
                <xsd:element ref="ns5: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527578-ae52-4565-85a0-f20875286b5a" elementFormDefault="qualified">
    <xsd:import namespace="http://schemas.microsoft.com/office/2006/documentManagement/types"/>
    <xsd:import namespace="http://schemas.microsoft.com/office/infopath/2007/PartnerControls"/>
    <xsd:element name="_dlc_DocId" ma:index="8" nillable="true" ma:displayName="Wert der Dokument-ID" ma:description="Der Wert der diesem Element zugewiesenen Dokument-ID." ma:indexed="true" ma:internalName="_dlc_DocId" ma:readOnly="true">
      <xsd:simpleType>
        <xsd:restriction base="dms:Text"/>
      </xsd:simpleType>
    </xsd:element>
    <xsd:element name="_dlc_DocIdUrl" ma:index="9"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acfc510-0a99-4c25-9bc2-9d155281c85e"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_Flow_SignoffStatus" ma:index="25" nillable="true" ma:displayName="Status Unterschrift" ma:internalName="Status_x0020_Unterschrif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8ea7cf9-6ce4-4a2a-b244-7b9f472b966d" elementFormDefault="qualified">
    <xsd:import namespace="http://schemas.microsoft.com/office/2006/documentManagement/types"/>
    <xsd:import namespace="http://schemas.microsoft.com/office/infopath/2007/PartnerControls"/>
    <xsd:element name="lcf76f155ced4ddcb4097134ff3c332f" ma:index="27" nillable="true" ma:taxonomy="true" ma:internalName="lcf76f155ced4ddcb4097134ff3c332f" ma:taxonomyFieldName="MediaServiceImageTags" ma:displayName="Bildmarkierungen" ma:readOnly="false" ma:fieldId="{5cf76f15-5ced-4ddc-b409-7134ff3c332f}" ma:taxonomyMulti="true" ma:sspId="e346e7db-a292-4863-a434-38aa85db710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73c76da-cb8f-456f-a63a-781d50b76dd9"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5eebd60-6e55-4835-b58c-2f3886c5d924}" ma:internalName="TaxCatchAll" ma:showField="CatchAllData" ma:web="d73c76da-cb8f-456f-a63a-781d50b76d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6485F67-53DF-477A-8689-1284F070046A}">
  <ds:schemaRefs>
    <ds:schemaRef ds:uri="0acfc510-0a99-4c25-9bc2-9d155281c85e"/>
    <ds:schemaRef ds:uri="68ea7cf9-6ce4-4a2a-b244-7b9f472b966d"/>
    <ds:schemaRef ds:uri="80527578-ae52-4565-85a0-f20875286b5a"/>
    <ds:schemaRef ds:uri="d73c76da-cb8f-456f-a63a-781d50b76dd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A0DB032-0C71-4631-B5FC-9BBDB3010495}">
  <ds:schemaRefs>
    <ds:schemaRef ds:uri="http://schemas.microsoft.com/sharepoint/v3/contenttype/forms"/>
  </ds:schemaRefs>
</ds:datastoreItem>
</file>

<file path=customXml/itemProps3.xml><?xml version="1.0" encoding="utf-8"?>
<ds:datastoreItem xmlns:ds="http://schemas.openxmlformats.org/officeDocument/2006/customXml" ds:itemID="{D3AA43BA-30C4-471C-92C8-A3D5AF7B1BF7}">
  <ds:schemaRefs>
    <ds:schemaRef ds:uri="0acfc510-0a99-4c25-9bc2-9d155281c85e"/>
    <ds:schemaRef ds:uri="68ea7cf9-6ce4-4a2a-b244-7b9f472b966d"/>
    <ds:schemaRef ds:uri="80527578-ae52-4565-85a0-f20875286b5a"/>
    <ds:schemaRef ds:uri="d73c76da-cb8f-456f-a63a-781d50b76d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D9F71DA-481A-49D3-8D3D-7F086CF72130}">
  <ds:schemaRefs>
    <ds:schemaRef ds:uri="http://schemas.microsoft.com/sharepoint/events"/>
  </ds:schemaRefs>
</ds:datastoreItem>
</file>

<file path=docMetadata/LabelInfo.xml><?xml version="1.0" encoding="utf-8"?>
<clbl:labelList xmlns:clbl="http://schemas.microsoft.com/office/2020/mipLabelMetadata">
  <clbl:label id="{4bad0d50-9cbb-471c-bae7-38b20ec0f1f9}" enabled="1" method="Standard" siteId="{35aa8c5b-ac0a-4b15-9788-ff6dfa22901f}" removed="0"/>
</clbl:labelList>
</file>

<file path=docProps/app.xml><?xml version="1.0" encoding="utf-8"?>
<Properties xmlns="http://schemas.openxmlformats.org/officeDocument/2006/extended-properties" xmlns:vt="http://schemas.openxmlformats.org/officeDocument/2006/docPropsVTypes">
  <TotalTime>0</TotalTime>
  <Words>1571</Words>
  <Application>Microsoft Office PowerPoint</Application>
  <PresentationFormat>Breitbild</PresentationFormat>
  <Paragraphs>349</Paragraphs>
  <Slides>30</Slides>
  <Notes>14</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30</vt:i4>
      </vt:variant>
    </vt:vector>
  </HeadingPairs>
  <TitlesOfParts>
    <vt:vector size="39" baseType="lpstr">
      <vt:lpstr>Arial</vt:lpstr>
      <vt:lpstr>Calibri</vt:lpstr>
      <vt:lpstr>Calibri Light</vt:lpstr>
      <vt:lpstr>FFDIN</vt:lpstr>
      <vt:lpstr>Franklin Gothic Book</vt:lpstr>
      <vt:lpstr>Franklin Gothic Demi</vt:lpstr>
      <vt:lpstr>Franklin Gothic Medium</vt:lpstr>
      <vt:lpstr>Wingdings</vt:lpstr>
      <vt:lpstr>Office Theme</vt:lpstr>
      <vt:lpstr>    WILLKOMMEN ZUR        INFOVERANSTALTUNG   künstliche Intelligenz • artificial intelligence</vt:lpstr>
      <vt:lpstr>AGENDA</vt:lpstr>
      <vt:lpstr>PowerPoint-Präsentation</vt:lpstr>
      <vt:lpstr>PORTRÄT</vt:lpstr>
      <vt:lpstr>PowerPoint-Präsentation</vt:lpstr>
      <vt:lpstr>Gut erreichbare Standorte</vt:lpstr>
      <vt:lpstr>AUS- &amp; WEITERBILDUNGEN am IBAW</vt:lpstr>
      <vt:lpstr>KI-Weiterbildungen - Übersicht</vt:lpstr>
      <vt:lpstr>Blended Learning</vt:lpstr>
      <vt:lpstr>Künstliche Intelligenz im Arbeitsalltag</vt:lpstr>
      <vt:lpstr>KI Professional – Fachrichtung Business</vt:lpstr>
      <vt:lpstr>Module KI Business</vt:lpstr>
      <vt:lpstr>Zielgruppe</vt:lpstr>
      <vt:lpstr>Voraussetzungen</vt:lpstr>
      <vt:lpstr>KURZDEMO Business</vt:lpstr>
      <vt:lpstr>KI Professional – Fachrichtung Creativity</vt:lpstr>
      <vt:lpstr>Module KI Creativity</vt:lpstr>
      <vt:lpstr>Zielgruppe</vt:lpstr>
      <vt:lpstr>Voraussetzungen</vt:lpstr>
      <vt:lpstr>KURZDEMO Creativity</vt:lpstr>
      <vt:lpstr>KI Professional – Fachrichtung Development</vt:lpstr>
      <vt:lpstr>Module KI Development</vt:lpstr>
      <vt:lpstr>Zielgruppe</vt:lpstr>
      <vt:lpstr>Voraussetzungen</vt:lpstr>
      <vt:lpstr>KURZDEMO Development</vt:lpstr>
      <vt:lpstr>VORTEILE Wo Lernen Karriere macht</vt:lpstr>
      <vt:lpstr>Vorteile beim IBAW</vt:lpstr>
      <vt:lpstr>FRAGEN?</vt:lpstr>
      <vt:lpstr>Für Sie da</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 Achermann</dc:creator>
  <cp:lastModifiedBy>Schönthal, Jan-MIDUCA</cp:lastModifiedBy>
  <cp:revision>2</cp:revision>
  <dcterms:created xsi:type="dcterms:W3CDTF">2021-01-28T19:17:31Z</dcterms:created>
  <dcterms:modified xsi:type="dcterms:W3CDTF">2023-11-24T16:25:43Z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bad0d50-9cbb-471c-bae7-38b20ec0f1f9_Enabled">
    <vt:lpwstr>true</vt:lpwstr>
  </property>
  <property fmtid="{D5CDD505-2E9C-101B-9397-08002B2CF9AE}" pid="3" name="MSIP_Label_4bad0d50-9cbb-471c-bae7-38b20ec0f1f9_SetDate">
    <vt:lpwstr>2021-01-29T11:52:29Z</vt:lpwstr>
  </property>
  <property fmtid="{D5CDD505-2E9C-101B-9397-08002B2CF9AE}" pid="4" name="MSIP_Label_4bad0d50-9cbb-471c-bae7-38b20ec0f1f9_Method">
    <vt:lpwstr>Standard</vt:lpwstr>
  </property>
  <property fmtid="{D5CDD505-2E9C-101B-9397-08002B2CF9AE}" pid="5" name="MSIP_Label_4bad0d50-9cbb-471c-bae7-38b20ec0f1f9_Name">
    <vt:lpwstr>Intern</vt:lpwstr>
  </property>
  <property fmtid="{D5CDD505-2E9C-101B-9397-08002B2CF9AE}" pid="6" name="MSIP_Label_4bad0d50-9cbb-471c-bae7-38b20ec0f1f9_SiteId">
    <vt:lpwstr>35aa8c5b-ac0a-4b15-9788-ff6dfa22901f</vt:lpwstr>
  </property>
  <property fmtid="{D5CDD505-2E9C-101B-9397-08002B2CF9AE}" pid="7" name="MSIP_Label_4bad0d50-9cbb-471c-bae7-38b20ec0f1f9_ActionId">
    <vt:lpwstr>ae3da01c-94b5-4d55-be55-4e05232f745f</vt:lpwstr>
  </property>
  <property fmtid="{D5CDD505-2E9C-101B-9397-08002B2CF9AE}" pid="8" name="MSIP_Label_4bad0d50-9cbb-471c-bae7-38b20ec0f1f9_ContentBits">
    <vt:lpwstr>0</vt:lpwstr>
  </property>
  <property fmtid="{D5CDD505-2E9C-101B-9397-08002B2CF9AE}" pid="9" name="ContentTypeId">
    <vt:lpwstr>0x010100BF66ADF103B2F541AB68A3ED256D9BBA</vt:lpwstr>
  </property>
  <property fmtid="{D5CDD505-2E9C-101B-9397-08002B2CF9AE}" pid="10" name="Order">
    <vt:lpwstr>348000.000000000</vt:lpwstr>
  </property>
  <property fmtid="{D5CDD505-2E9C-101B-9397-08002B2CF9AE}" pid="11" name="_dlc_DocIdItemGuid">
    <vt:lpwstr>c0321346-f274-4ddc-843c-409001f8703d</vt:lpwstr>
  </property>
  <property fmtid="{D5CDD505-2E9C-101B-9397-08002B2CF9AE}" pid="12" name="MediaServiceImageTags">
    <vt:lpwstr/>
  </property>
</Properties>
</file>